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2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EAE1"/>
    <a:srgbClr val="02765C"/>
    <a:srgbClr val="097C6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2DBE453-912A-48A3-9948-B9CAEA9F88DA}" v="46" dt="2025-12-09T10:36:26.72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312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haddow" userId="S::emily.haddow@muscliffprimary.co.uk::1148568e-34c4-4671-bb8a-61f61b1210a0" providerId="AD" clId="Web-{E1ED3FF2-647D-4E3E-B8D7-01D8B9CBE837}"/>
    <pc:docChg chg="modSld">
      <pc:chgData name="ehaddow" userId="S::emily.haddow@muscliffprimary.co.uk::1148568e-34c4-4671-bb8a-61f61b1210a0" providerId="AD" clId="Web-{E1ED3FF2-647D-4E3E-B8D7-01D8B9CBE837}" dt="2025-12-03T16:44:52.147" v="2" actId="1076"/>
      <pc:docMkLst>
        <pc:docMk/>
      </pc:docMkLst>
      <pc:sldChg chg="addSp modSp">
        <pc:chgData name="ehaddow" userId="S::emily.haddow@muscliffprimary.co.uk::1148568e-34c4-4671-bb8a-61f61b1210a0" providerId="AD" clId="Web-{E1ED3FF2-647D-4E3E-B8D7-01D8B9CBE837}" dt="2025-12-03T16:44:52.147" v="2" actId="1076"/>
        <pc:sldMkLst>
          <pc:docMk/>
          <pc:sldMk cId="2128583389" sldId="262"/>
        </pc:sldMkLst>
        <pc:picChg chg="add mod">
          <ac:chgData name="ehaddow" userId="S::emily.haddow@muscliffprimary.co.uk::1148568e-34c4-4671-bb8a-61f61b1210a0" providerId="AD" clId="Web-{E1ED3FF2-647D-4E3E-B8D7-01D8B9CBE837}" dt="2025-12-03T16:44:52.147" v="2" actId="1076"/>
          <ac:picMkLst>
            <pc:docMk/>
            <pc:sldMk cId="2128583389" sldId="262"/>
            <ac:picMk id="4" creationId="{1ADF0C80-24AB-0B8A-DB09-00CBD82C3F7E}"/>
          </ac:picMkLst>
        </pc:picChg>
      </pc:sldChg>
    </pc:docChg>
  </pc:docChgLst>
  <pc:docChgLst>
    <pc:chgData name="ehaddow" userId="S::emily.haddow@muscliffprimary.co.uk::1148568e-34c4-4671-bb8a-61f61b1210a0" providerId="AD" clId="Web-{D6286E73-4E71-4EAA-8312-35C2CDADC7F4}"/>
    <pc:docChg chg="modSld">
      <pc:chgData name="ehaddow" userId="S::emily.haddow@muscliffprimary.co.uk::1148568e-34c4-4671-bb8a-61f61b1210a0" providerId="AD" clId="Web-{D6286E73-4E71-4EAA-8312-35C2CDADC7F4}" dt="2025-12-03T16:43:47.419" v="168"/>
      <pc:docMkLst>
        <pc:docMk/>
      </pc:docMkLst>
      <pc:sldChg chg="delSp modSp">
        <pc:chgData name="ehaddow" userId="S::emily.haddow@muscliffprimary.co.uk::1148568e-34c4-4671-bb8a-61f61b1210a0" providerId="AD" clId="Web-{D6286E73-4E71-4EAA-8312-35C2CDADC7F4}" dt="2025-12-03T16:43:47.419" v="168"/>
        <pc:sldMkLst>
          <pc:docMk/>
          <pc:sldMk cId="2128583389" sldId="262"/>
        </pc:sldMkLst>
        <pc:spChg chg="mod">
          <ac:chgData name="ehaddow" userId="S::emily.haddow@muscliffprimary.co.uk::1148568e-34c4-4671-bb8a-61f61b1210a0" providerId="AD" clId="Web-{D6286E73-4E71-4EAA-8312-35C2CDADC7F4}" dt="2025-12-03T16:40:54.506" v="36" actId="20577"/>
          <ac:spMkLst>
            <pc:docMk/>
            <pc:sldMk cId="2128583389" sldId="262"/>
            <ac:spMk id="44" creationId="{437A68EA-833E-44E8-84C5-50E59C0DA037}"/>
          </ac:spMkLst>
        </pc:spChg>
        <pc:spChg chg="mod">
          <ac:chgData name="ehaddow" userId="S::emily.haddow@muscliffprimary.co.uk::1148568e-34c4-4671-bb8a-61f61b1210a0" providerId="AD" clId="Web-{D6286E73-4E71-4EAA-8312-35C2CDADC7F4}" dt="2025-12-03T16:40:23.053" v="21" actId="20577"/>
          <ac:spMkLst>
            <pc:docMk/>
            <pc:sldMk cId="2128583389" sldId="262"/>
            <ac:spMk id="71" creationId="{BDEF33B4-8E13-4431-BBAB-9C659DC28A4E}"/>
          </ac:spMkLst>
        </pc:spChg>
        <pc:spChg chg="mod">
          <ac:chgData name="ehaddow" userId="S::emily.haddow@muscliffprimary.co.uk::1148568e-34c4-4671-bb8a-61f61b1210a0" providerId="AD" clId="Web-{D6286E73-4E71-4EAA-8312-35C2CDADC7F4}" dt="2025-12-03T16:41:17.506" v="39" actId="20577"/>
          <ac:spMkLst>
            <pc:docMk/>
            <pc:sldMk cId="2128583389" sldId="262"/>
            <ac:spMk id="90" creationId="{F59A6070-2A27-4F94-911C-9B3D078D4633}"/>
          </ac:spMkLst>
        </pc:spChg>
        <pc:spChg chg="mod">
          <ac:chgData name="ehaddow" userId="S::emily.haddow@muscliffprimary.co.uk::1148568e-34c4-4671-bb8a-61f61b1210a0" providerId="AD" clId="Web-{D6286E73-4E71-4EAA-8312-35C2CDADC7F4}" dt="2025-12-03T16:40:16.428" v="20" actId="20577"/>
          <ac:spMkLst>
            <pc:docMk/>
            <pc:sldMk cId="2128583389" sldId="262"/>
            <ac:spMk id="93" creationId="{F1578C33-E67C-4701-A233-2667EFF064DB}"/>
          </ac:spMkLst>
        </pc:spChg>
        <pc:spChg chg="mod">
          <ac:chgData name="ehaddow" userId="S::emily.haddow@muscliffprimary.co.uk::1148568e-34c4-4671-bb8a-61f61b1210a0" providerId="AD" clId="Web-{D6286E73-4E71-4EAA-8312-35C2CDADC7F4}" dt="2025-12-03T16:40:06.663" v="15" actId="20577"/>
          <ac:spMkLst>
            <pc:docMk/>
            <pc:sldMk cId="2128583389" sldId="262"/>
            <ac:spMk id="96" creationId="{F837BAD9-369B-4364-A678-94A6ADDEF431}"/>
          </ac:spMkLst>
        </pc:spChg>
        <pc:graphicFrameChg chg="mod modGraphic">
          <ac:chgData name="ehaddow" userId="S::emily.haddow@muscliffprimary.co.uk::1148568e-34c4-4671-bb8a-61f61b1210a0" providerId="AD" clId="Web-{D6286E73-4E71-4EAA-8312-35C2CDADC7F4}" dt="2025-12-03T16:43:47.419" v="168"/>
          <ac:graphicFrameMkLst>
            <pc:docMk/>
            <pc:sldMk cId="2128583389" sldId="262"/>
            <ac:graphicFrameMk id="52" creationId="{1B149B4E-C63F-4D4E-AA82-550BEF172FC2}"/>
          </ac:graphicFrameMkLst>
        </pc:graphicFrameChg>
      </pc:sldChg>
    </pc:docChg>
  </pc:docChgLst>
  <pc:docChgLst>
    <pc:chgData name="ehaddow" userId="S::emily.haddow@muscliffprimary.co.uk::1148568e-34c4-4671-bb8a-61f61b1210a0" providerId="AD" clId="Web-{82DBE453-912A-48A3-9948-B9CAEA9F88DA}"/>
    <pc:docChg chg="modSld">
      <pc:chgData name="ehaddow" userId="S::emily.haddow@muscliffprimary.co.uk::1148568e-34c4-4671-bb8a-61f61b1210a0" providerId="AD" clId="Web-{82DBE453-912A-48A3-9948-B9CAEA9F88DA}" dt="2025-12-09T10:36:26.720" v="45"/>
      <pc:docMkLst>
        <pc:docMk/>
      </pc:docMkLst>
      <pc:sldChg chg="modSp">
        <pc:chgData name="ehaddow" userId="S::emily.haddow@muscliffprimary.co.uk::1148568e-34c4-4671-bb8a-61f61b1210a0" providerId="AD" clId="Web-{82DBE453-912A-48A3-9948-B9CAEA9F88DA}" dt="2025-12-09T10:36:26.720" v="45"/>
        <pc:sldMkLst>
          <pc:docMk/>
          <pc:sldMk cId="2128583389" sldId="262"/>
        </pc:sldMkLst>
        <pc:graphicFrameChg chg="mod modGraphic">
          <ac:chgData name="ehaddow" userId="S::emily.haddow@muscliffprimary.co.uk::1148568e-34c4-4671-bb8a-61f61b1210a0" providerId="AD" clId="Web-{82DBE453-912A-48A3-9948-B9CAEA9F88DA}" dt="2025-12-09T10:36:26.720" v="45"/>
          <ac:graphicFrameMkLst>
            <pc:docMk/>
            <pc:sldMk cId="2128583389" sldId="262"/>
            <ac:graphicFrameMk id="52" creationId="{1B149B4E-C63F-4D4E-AA82-550BEF172FC2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217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297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852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685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402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557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98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75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5968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7857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415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180649-6BD6-4310-AA3E-4212AE5D4952}" type="datetimeFigureOut">
              <a:rPr lang="en-GB" smtClean="0"/>
              <a:pPr/>
              <a:t>09/12/2025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9D902-7619-4FE9-85FD-13C2F25CAED9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043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https://www.google.co.uk/url?sa=i&amp;rct=j&amp;q=&amp;esrc=s&amp;source=images&amp;cd=&amp;ved=2ahUKEwjUuNnPjJnjAhUL8BQKHaObC9QQjRx6BAgBEAU&amp;url=https://clipart.wpblink.com/scripture-clipart/scripture-clipart-open-book-outline&amp;psig=AOvVaw1l0QfK26-xnzWuvYpnMs5v&amp;ust=1562255261650572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microsoft.com/office/2007/relationships/hdphoto" Target="../media/hdphoto1.wdp"/><Relationship Id="rId10" Type="http://schemas.openxmlformats.org/officeDocument/2006/relationships/image" Target="../media/image7.jpeg"/><Relationship Id="rId4" Type="http://schemas.openxmlformats.org/officeDocument/2006/relationships/image" Target="../media/image2.png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Picture 45">
            <a:extLst>
              <a:ext uri="{FF2B5EF4-FFF2-40B4-BE49-F238E27FC236}">
                <a16:creationId xmlns:a16="http://schemas.microsoft.com/office/drawing/2014/main" id="{F7D55099-303D-46C6-90ED-720064FAC6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2150"/>
            <a:ext cx="6858000" cy="951186"/>
          </a:xfrm>
          <a:prstGeom prst="rect">
            <a:avLst/>
          </a:prstGeom>
        </p:spPr>
      </p:pic>
      <p:sp>
        <p:nvSpPr>
          <p:cNvPr id="47" name="TextBox 46">
            <a:extLst>
              <a:ext uri="{FF2B5EF4-FFF2-40B4-BE49-F238E27FC236}">
                <a16:creationId xmlns:a16="http://schemas.microsoft.com/office/drawing/2014/main" id="{78BAA288-EF5E-4ADE-8163-A1EF3C7ED9A8}"/>
              </a:ext>
            </a:extLst>
          </p:cNvPr>
          <p:cNvSpPr txBox="1"/>
          <p:nvPr/>
        </p:nvSpPr>
        <p:spPr>
          <a:xfrm>
            <a:off x="5972755" y="296342"/>
            <a:ext cx="850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>
                <a:solidFill>
                  <a:srgbClr val="02765C"/>
                </a:solidFill>
                <a:latin typeface="Arial Narrow" panose="020B0606020202030204" pitchFamily="34" charset="0"/>
              </a:rPr>
              <a:t>Spring 1</a:t>
            </a:r>
          </a:p>
        </p:txBody>
      </p:sp>
      <p:pic>
        <p:nvPicPr>
          <p:cNvPr id="2049" name="Picture 19" descr="Image result for book outline">
            <a:hlinkClick r:id="rId3"/>
            <a:extLst>
              <a:ext uri="{FF2B5EF4-FFF2-40B4-BE49-F238E27FC236}">
                <a16:creationId xmlns:a16="http://schemas.microsoft.com/office/drawing/2014/main" id="{931A04EE-5C61-4439-AAA6-980824495E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396" b="94872" l="5946" r="95676">
                        <a14:foregroundMark x1="73514" y1="3297" x2="91351" y2="31136"/>
                        <a14:foregroundMark x1="91351" y1="31136" x2="96216" y2="55678"/>
                        <a14:foregroundMark x1="96216" y1="55678" x2="75135" y2="76190"/>
                        <a14:foregroundMark x1="75135" y1="76190" x2="30811" y2="87546"/>
                        <a14:foregroundMark x1="63784" y1="5861" x2="31892" y2="14286"/>
                        <a14:foregroundMark x1="31892" y1="14286" x2="5405" y2="32601"/>
                        <a14:foregroundMark x1="5405" y1="32601" x2="4324" y2="81319"/>
                        <a14:foregroundMark x1="4324" y1="81319" x2="36216" y2="91209"/>
                        <a14:foregroundMark x1="36216" y1="91209" x2="45405" y2="89011"/>
                        <a14:foregroundMark x1="77297" y1="4396" x2="67027" y2="5128"/>
                        <a14:foregroundMark x1="5946" y1="22344" x2="5946" y2="31136"/>
                        <a14:foregroundMark x1="8108" y1="87912" x2="8108" y2="9487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5911" y="5205910"/>
            <a:ext cx="1404376" cy="184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5431DC0A-3179-45E8-A798-DEE2200BF233}"/>
              </a:ext>
            </a:extLst>
          </p:cNvPr>
          <p:cNvSpPr txBox="1"/>
          <p:nvPr/>
        </p:nvSpPr>
        <p:spPr>
          <a:xfrm rot="16200000">
            <a:off x="2324046" y="6138931"/>
            <a:ext cx="1115008" cy="27127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b="1"/>
              <a:t>Key Text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A486CD2-6334-4626-B130-57EE4E2BD986}"/>
              </a:ext>
            </a:extLst>
          </p:cNvPr>
          <p:cNvSpPr txBox="1"/>
          <p:nvPr/>
        </p:nvSpPr>
        <p:spPr>
          <a:xfrm>
            <a:off x="1641159" y="827525"/>
            <a:ext cx="42570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>
                <a:solidFill>
                  <a:srgbClr val="02765C"/>
                </a:solidFill>
              </a:rPr>
              <a:t>Ready		Respectful			 Safe</a:t>
            </a:r>
          </a:p>
        </p:txBody>
      </p:sp>
      <p:sp>
        <p:nvSpPr>
          <p:cNvPr id="20" name="Speech Bubble: Oval 19">
            <a:extLst>
              <a:ext uri="{FF2B5EF4-FFF2-40B4-BE49-F238E27FC236}">
                <a16:creationId xmlns:a16="http://schemas.microsoft.com/office/drawing/2014/main" id="{96090984-1FEC-4301-9772-A1FF6769717F}"/>
              </a:ext>
            </a:extLst>
          </p:cNvPr>
          <p:cNvSpPr/>
          <p:nvPr/>
        </p:nvSpPr>
        <p:spPr>
          <a:xfrm>
            <a:off x="133421" y="7086502"/>
            <a:ext cx="2284616" cy="802592"/>
          </a:xfrm>
          <a:prstGeom prst="wedgeEllipseCallout">
            <a:avLst>
              <a:gd name="adj1" fmla="val 43015"/>
              <a:gd name="adj2" fmla="val -6833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chemeClr val="tx1"/>
                </a:solidFill>
              </a:rPr>
              <a:t>Is Professor </a:t>
            </a:r>
            <a:r>
              <a:rPr lang="en-GB" sz="1200" err="1">
                <a:solidFill>
                  <a:schemeClr val="tx1"/>
                </a:solidFill>
              </a:rPr>
              <a:t>Krempe</a:t>
            </a:r>
            <a:r>
              <a:rPr lang="en-GB" sz="1200">
                <a:solidFill>
                  <a:schemeClr val="tx1"/>
                </a:solidFill>
              </a:rPr>
              <a:t> a good role model?</a:t>
            </a:r>
          </a:p>
        </p:txBody>
      </p:sp>
      <p:grpSp>
        <p:nvGrpSpPr>
          <p:cNvPr id="42" name="Group 41">
            <a:extLst>
              <a:ext uri="{FF2B5EF4-FFF2-40B4-BE49-F238E27FC236}">
                <a16:creationId xmlns:a16="http://schemas.microsoft.com/office/drawing/2014/main" id="{8BD7EDD2-CE87-4F48-872E-9ED3B1818C49}"/>
              </a:ext>
            </a:extLst>
          </p:cNvPr>
          <p:cNvGrpSpPr/>
          <p:nvPr/>
        </p:nvGrpSpPr>
        <p:grpSpPr>
          <a:xfrm>
            <a:off x="2400941" y="1212589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43" name="Hexagon 42">
              <a:extLst>
                <a:ext uri="{FF2B5EF4-FFF2-40B4-BE49-F238E27FC236}">
                  <a16:creationId xmlns:a16="http://schemas.microsoft.com/office/drawing/2014/main" id="{E1CC066B-9B97-475D-BDA4-7A536F181A27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Hexagon 4">
              <a:extLst>
                <a:ext uri="{FF2B5EF4-FFF2-40B4-BE49-F238E27FC236}">
                  <a16:creationId xmlns:a16="http://schemas.microsoft.com/office/drawing/2014/main" id="{437A68EA-833E-44E8-84C5-50E59C0DA037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>
                  <a:solidFill>
                    <a:schemeClr val="tx1"/>
                  </a:solidFill>
                  <a:latin typeface="Comic Sans MS"/>
                </a:rPr>
                <a:t>Science: electricity </a:t>
              </a:r>
              <a:endParaRPr lang="en-GB" sz="1200" b="1" kern="1200">
                <a:solidFill>
                  <a:schemeClr val="tx1"/>
                </a:solidFill>
                <a:latin typeface="Comic Sans MS"/>
              </a:endParaRPr>
            </a:p>
          </p:txBody>
        </p:sp>
      </p:grpSp>
      <p:sp>
        <p:nvSpPr>
          <p:cNvPr id="63" name="Arrow: Pentagon 62">
            <a:extLst>
              <a:ext uri="{FF2B5EF4-FFF2-40B4-BE49-F238E27FC236}">
                <a16:creationId xmlns:a16="http://schemas.microsoft.com/office/drawing/2014/main" id="{B55BE5EC-D359-4936-8D72-F2A7735D7D2D}"/>
              </a:ext>
            </a:extLst>
          </p:cNvPr>
          <p:cNvSpPr/>
          <p:nvPr/>
        </p:nvSpPr>
        <p:spPr>
          <a:xfrm>
            <a:off x="134465" y="3070612"/>
            <a:ext cx="3160277" cy="951186"/>
          </a:xfrm>
          <a:prstGeom prst="homePlate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>
                <a:solidFill>
                  <a:schemeClr val="tx1"/>
                </a:solidFill>
                <a:latin typeface="Comic Sans MS" panose="030F0702030302020204" pitchFamily="66" charset="0"/>
              </a:rPr>
              <a:t>English</a:t>
            </a:r>
          </a:p>
          <a:p>
            <a:pPr marL="171450" indent="-171450">
              <a:buFontTx/>
              <a:buChar char="-"/>
            </a:pPr>
            <a:r>
              <a:rPr lang="en-GB" sz="1100" err="1">
                <a:solidFill>
                  <a:schemeClr val="tx1"/>
                </a:solidFill>
                <a:latin typeface="Comic Sans MS" panose="030F0702030302020204" pitchFamily="66" charset="0"/>
              </a:rPr>
              <a:t>Prècis</a:t>
            </a:r>
            <a:r>
              <a:rPr lang="en-GB" sz="1100">
                <a:solidFill>
                  <a:schemeClr val="tx1"/>
                </a:solidFill>
                <a:latin typeface="Comic Sans MS" panose="030F0702030302020204" pitchFamily="66" charset="0"/>
              </a:rPr>
              <a:t> longer passages</a:t>
            </a:r>
          </a:p>
          <a:p>
            <a:pPr marL="171450" indent="-171450">
              <a:buFontTx/>
              <a:buChar char="-"/>
            </a:pPr>
            <a:r>
              <a:rPr lang="en-GB" sz="1100">
                <a:solidFill>
                  <a:schemeClr val="tx1"/>
                </a:solidFill>
                <a:latin typeface="Comic Sans MS" panose="030F0702030302020204" pitchFamily="66" charset="0"/>
              </a:rPr>
              <a:t>Using punctuation to create a specific effect</a:t>
            </a:r>
          </a:p>
          <a:p>
            <a:pPr marL="171450" indent="-171450">
              <a:buFontTx/>
              <a:buChar char="-"/>
            </a:pPr>
            <a:r>
              <a:rPr lang="en-GB" sz="1100">
                <a:solidFill>
                  <a:schemeClr val="tx1"/>
                </a:solidFill>
                <a:latin typeface="Comic Sans MS" panose="030F0702030302020204" pitchFamily="66" charset="0"/>
              </a:rPr>
              <a:t>Selecting subject appropriate vocabulary</a:t>
            </a:r>
          </a:p>
        </p:txBody>
      </p:sp>
      <p:sp>
        <p:nvSpPr>
          <p:cNvPr id="64" name="Arrow: Chevron 63">
            <a:extLst>
              <a:ext uri="{FF2B5EF4-FFF2-40B4-BE49-F238E27FC236}">
                <a16:creationId xmlns:a16="http://schemas.microsoft.com/office/drawing/2014/main" id="{3FF644BC-2E01-422D-9DE8-275AF9820796}"/>
              </a:ext>
            </a:extLst>
          </p:cNvPr>
          <p:cNvSpPr/>
          <p:nvPr/>
        </p:nvSpPr>
        <p:spPr>
          <a:xfrm>
            <a:off x="2950661" y="3082938"/>
            <a:ext cx="3828653" cy="951186"/>
          </a:xfrm>
          <a:prstGeom prst="chevron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How you can help at home: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Summarise home reading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Discuss how punctuation has enhanced the reader’s experience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Create a vocabulary word bank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65" name="Speech Bubble: Oval 64">
            <a:extLst>
              <a:ext uri="{FF2B5EF4-FFF2-40B4-BE49-F238E27FC236}">
                <a16:creationId xmlns:a16="http://schemas.microsoft.com/office/drawing/2014/main" id="{43CEE0A8-86D4-461B-8946-C1C0AC092E3B}"/>
              </a:ext>
            </a:extLst>
          </p:cNvPr>
          <p:cNvSpPr/>
          <p:nvPr/>
        </p:nvSpPr>
        <p:spPr>
          <a:xfrm>
            <a:off x="2462965" y="7108633"/>
            <a:ext cx="2072752" cy="802592"/>
          </a:xfrm>
          <a:prstGeom prst="wedgeEllipseCallout">
            <a:avLst>
              <a:gd name="adj1" fmla="val 5202"/>
              <a:gd name="adj2" fmla="val -7195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chemeClr val="tx1"/>
                </a:solidFill>
              </a:rPr>
              <a:t>How could Victor learn from his experiences?</a:t>
            </a:r>
          </a:p>
        </p:txBody>
      </p:sp>
      <p:sp>
        <p:nvSpPr>
          <p:cNvPr id="66" name="Speech Bubble: Oval 65">
            <a:extLst>
              <a:ext uri="{FF2B5EF4-FFF2-40B4-BE49-F238E27FC236}">
                <a16:creationId xmlns:a16="http://schemas.microsoft.com/office/drawing/2014/main" id="{6E9C8347-1E7B-4B0C-96EF-B4312D143E98}"/>
              </a:ext>
            </a:extLst>
          </p:cNvPr>
          <p:cNvSpPr/>
          <p:nvPr/>
        </p:nvSpPr>
        <p:spPr>
          <a:xfrm>
            <a:off x="4706563" y="7092146"/>
            <a:ext cx="2072752" cy="802592"/>
          </a:xfrm>
          <a:prstGeom prst="wedgeEllipseCallout">
            <a:avLst>
              <a:gd name="adj1" fmla="val -38213"/>
              <a:gd name="adj2" fmla="val -79183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>
                <a:solidFill>
                  <a:schemeClr val="tx1"/>
                </a:solidFill>
              </a:rPr>
              <a:t>How do your feelings about the creation change?</a:t>
            </a:r>
          </a:p>
        </p:txBody>
      </p:sp>
      <p:sp>
        <p:nvSpPr>
          <p:cNvPr id="67" name="Arrow: Pentagon 66">
            <a:extLst>
              <a:ext uri="{FF2B5EF4-FFF2-40B4-BE49-F238E27FC236}">
                <a16:creationId xmlns:a16="http://schemas.microsoft.com/office/drawing/2014/main" id="{A2764325-5DF2-4FF4-9A15-DD704326121A}"/>
              </a:ext>
            </a:extLst>
          </p:cNvPr>
          <p:cNvSpPr/>
          <p:nvPr/>
        </p:nvSpPr>
        <p:spPr>
          <a:xfrm>
            <a:off x="118908" y="4137530"/>
            <a:ext cx="3160277" cy="951186"/>
          </a:xfrm>
          <a:prstGeom prst="homePlate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>
                <a:solidFill>
                  <a:schemeClr val="tx1"/>
                </a:solidFill>
                <a:latin typeface="Comic Sans MS" panose="030F0702030302020204" pitchFamily="66" charset="0"/>
              </a:rPr>
              <a:t>Maths</a:t>
            </a:r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71450" indent="-171450">
              <a:buFontTx/>
              <a:buChar char="-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Converting units of measure</a:t>
            </a:r>
          </a:p>
          <a:p>
            <a:pPr marL="171450" indent="-171450">
              <a:buFontTx/>
              <a:buChar char="-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Finding percentages</a:t>
            </a:r>
          </a:p>
          <a:p>
            <a:pPr marL="171450" indent="-171450">
              <a:buFontTx/>
              <a:buChar char="-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Problems involving ratio</a:t>
            </a:r>
          </a:p>
        </p:txBody>
      </p:sp>
      <p:sp>
        <p:nvSpPr>
          <p:cNvPr id="68" name="Arrow: Chevron 67">
            <a:extLst>
              <a:ext uri="{FF2B5EF4-FFF2-40B4-BE49-F238E27FC236}">
                <a16:creationId xmlns:a16="http://schemas.microsoft.com/office/drawing/2014/main" id="{6219F200-5F02-47BB-986F-FA9C51F34D6C}"/>
              </a:ext>
            </a:extLst>
          </p:cNvPr>
          <p:cNvSpPr/>
          <p:nvPr/>
        </p:nvSpPr>
        <p:spPr>
          <a:xfrm>
            <a:off x="2950661" y="4132466"/>
            <a:ext cx="3828653" cy="951186"/>
          </a:xfrm>
          <a:prstGeom prst="chevron">
            <a:avLst/>
          </a:prstGeom>
          <a:solidFill>
            <a:srgbClr val="CFEAE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How you can help at home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Reading different types if scales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Measuring quantities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>
                <a:solidFill>
                  <a:schemeClr val="tx1"/>
                </a:solidFill>
                <a:latin typeface="Comic Sans MS" panose="030F0702030302020204" pitchFamily="66" charset="0"/>
              </a:rPr>
              <a:t>Discuss how percentage is used in news and sport</a:t>
            </a:r>
          </a:p>
          <a:p>
            <a:pPr algn="ctr"/>
            <a:endParaRPr lang="en-GB" sz="120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69" name="Group 68">
            <a:extLst>
              <a:ext uri="{FF2B5EF4-FFF2-40B4-BE49-F238E27FC236}">
                <a16:creationId xmlns:a16="http://schemas.microsoft.com/office/drawing/2014/main" id="{1108F541-0971-4627-9717-6D48E9EA16A9}"/>
              </a:ext>
            </a:extLst>
          </p:cNvPr>
          <p:cNvGrpSpPr/>
          <p:nvPr/>
        </p:nvGrpSpPr>
        <p:grpSpPr>
          <a:xfrm>
            <a:off x="3418092" y="1767376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70" name="Hexagon 69">
              <a:extLst>
                <a:ext uri="{FF2B5EF4-FFF2-40B4-BE49-F238E27FC236}">
                  <a16:creationId xmlns:a16="http://schemas.microsoft.com/office/drawing/2014/main" id="{F2EF600B-0BC6-4EFC-8513-542CE4017BB5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1" name="Hexagon 4">
              <a:extLst>
                <a:ext uri="{FF2B5EF4-FFF2-40B4-BE49-F238E27FC236}">
                  <a16:creationId xmlns:a16="http://schemas.microsoft.com/office/drawing/2014/main" id="{BDEF33B4-8E13-4431-BBAB-9C659DC28A4E}"/>
                </a:ext>
              </a:extLst>
            </p:cNvPr>
            <p:cNvSpPr txBox="1"/>
            <p:nvPr/>
          </p:nvSpPr>
          <p:spPr>
            <a:xfrm>
              <a:off x="1708411" y="2224721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>
                  <a:solidFill>
                    <a:schemeClr val="tx1"/>
                  </a:solidFill>
                  <a:latin typeface="Comic Sans MS" panose="030F0702030302020204" pitchFamily="66" charset="0"/>
                </a:rPr>
                <a:t>French:</a:t>
              </a:r>
            </a:p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>
                  <a:solidFill>
                    <a:schemeClr val="tx1"/>
                  </a:solidFill>
                  <a:latin typeface="Comic Sans MS"/>
                </a:rPr>
                <a:t>Clothes</a:t>
              </a:r>
              <a:endParaRPr lang="en-GB" sz="1200" b="1" kern="120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B4859004-4F3E-4F64-9D12-B3CA42B4A529}"/>
              </a:ext>
            </a:extLst>
          </p:cNvPr>
          <p:cNvGrpSpPr/>
          <p:nvPr/>
        </p:nvGrpSpPr>
        <p:grpSpPr>
          <a:xfrm>
            <a:off x="4479801" y="1213994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86" name="Hexagon 85">
              <a:extLst>
                <a:ext uri="{FF2B5EF4-FFF2-40B4-BE49-F238E27FC236}">
                  <a16:creationId xmlns:a16="http://schemas.microsoft.com/office/drawing/2014/main" id="{3AE3AEF8-DDEE-4DBF-88BE-5E653CEC9EA4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7" name="Hexagon 4">
              <a:extLst>
                <a:ext uri="{FF2B5EF4-FFF2-40B4-BE49-F238E27FC236}">
                  <a16:creationId xmlns:a16="http://schemas.microsoft.com/office/drawing/2014/main" id="{3D60EF6A-2E18-4802-879F-4D17FC102D1C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>
                  <a:solidFill>
                    <a:schemeClr val="tx1"/>
                  </a:solidFill>
                  <a:latin typeface="Comic Sans MS" panose="030F0702030302020204" pitchFamily="66" charset="0"/>
                </a:rPr>
                <a:t>RE: </a:t>
              </a:r>
              <a:r>
                <a:rPr lang="en-GB" sz="1100" b="1" kern="1200">
                  <a:solidFill>
                    <a:schemeClr val="tx1"/>
                  </a:solidFill>
                  <a:latin typeface="Comic Sans MS" panose="030F0702030302020204" pitchFamily="66" charset="0"/>
                </a:rPr>
                <a:t>Is anything ever eternal?</a:t>
              </a:r>
            </a:p>
          </p:txBody>
        </p:sp>
      </p:grpSp>
      <p:grpSp>
        <p:nvGrpSpPr>
          <p:cNvPr id="88" name="Group 87">
            <a:extLst>
              <a:ext uri="{FF2B5EF4-FFF2-40B4-BE49-F238E27FC236}">
                <a16:creationId xmlns:a16="http://schemas.microsoft.com/office/drawing/2014/main" id="{1941D68B-9996-4EF9-9839-F564DB32018E}"/>
              </a:ext>
            </a:extLst>
          </p:cNvPr>
          <p:cNvGrpSpPr/>
          <p:nvPr/>
        </p:nvGrpSpPr>
        <p:grpSpPr>
          <a:xfrm>
            <a:off x="5514935" y="1747233"/>
            <a:ext cx="1264380" cy="1125516"/>
            <a:chOff x="1420789" y="2008092"/>
            <a:chExt cx="1662122" cy="1457318"/>
          </a:xfrm>
          <a:solidFill>
            <a:srgbClr val="CFEAE1"/>
          </a:solidFill>
        </p:grpSpPr>
        <p:sp>
          <p:nvSpPr>
            <p:cNvPr id="89" name="Hexagon 88">
              <a:extLst>
                <a:ext uri="{FF2B5EF4-FFF2-40B4-BE49-F238E27FC236}">
                  <a16:creationId xmlns:a16="http://schemas.microsoft.com/office/drawing/2014/main" id="{F4AFF1B0-A5C7-462D-95DF-0A64FBE40488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0" name="Hexagon 4">
              <a:extLst>
                <a:ext uri="{FF2B5EF4-FFF2-40B4-BE49-F238E27FC236}">
                  <a16:creationId xmlns:a16="http://schemas.microsoft.com/office/drawing/2014/main" id="{F59A6070-2A27-4F94-911C-9B3D078D4633}"/>
                </a:ext>
              </a:extLst>
            </p:cNvPr>
            <p:cNvSpPr txBox="1"/>
            <p:nvPr/>
          </p:nvSpPr>
          <p:spPr>
            <a:xfrm>
              <a:off x="1708770" y="2008092"/>
              <a:ext cx="1126228" cy="1234936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 kern="1200">
                  <a:solidFill>
                    <a:schemeClr val="tx1"/>
                  </a:solidFill>
                  <a:latin typeface="Comic Sans MS"/>
                </a:rPr>
                <a:t>PE: Gymnastics basketball, </a:t>
              </a:r>
              <a:r>
                <a:rPr lang="en-GB" sz="1200" b="1">
                  <a:solidFill>
                    <a:schemeClr val="tx1"/>
                  </a:solidFill>
                  <a:latin typeface="Comic Sans MS"/>
                </a:rPr>
                <a:t>tag rugby </a:t>
              </a:r>
              <a:endParaRPr lang="en-GB" sz="1200" b="1" kern="1200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91" name="Group 90">
            <a:extLst>
              <a:ext uri="{FF2B5EF4-FFF2-40B4-BE49-F238E27FC236}">
                <a16:creationId xmlns:a16="http://schemas.microsoft.com/office/drawing/2014/main" id="{EB0C2030-117E-4224-AB8A-406CE2A13416}"/>
              </a:ext>
            </a:extLst>
          </p:cNvPr>
          <p:cNvGrpSpPr/>
          <p:nvPr/>
        </p:nvGrpSpPr>
        <p:grpSpPr>
          <a:xfrm>
            <a:off x="1349865" y="1765985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92" name="Hexagon 91">
              <a:extLst>
                <a:ext uri="{FF2B5EF4-FFF2-40B4-BE49-F238E27FC236}">
                  <a16:creationId xmlns:a16="http://schemas.microsoft.com/office/drawing/2014/main" id="{CDB02C44-1D4A-40FC-BB59-65DB9ACC9F40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3" name="Hexagon 4">
              <a:extLst>
                <a:ext uri="{FF2B5EF4-FFF2-40B4-BE49-F238E27FC236}">
                  <a16:creationId xmlns:a16="http://schemas.microsoft.com/office/drawing/2014/main" id="{F1578C33-E67C-4701-A233-2667EFF064DB}"/>
                </a:ext>
              </a:extLst>
            </p:cNvPr>
            <p:cNvSpPr txBox="1"/>
            <p:nvPr/>
          </p:nvSpPr>
          <p:spPr>
            <a:xfrm>
              <a:off x="1731812" y="2254752"/>
              <a:ext cx="1093169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marL="0" lvl="0" indent="0"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>
                  <a:solidFill>
                    <a:schemeClr val="tx1"/>
                  </a:solidFill>
                  <a:latin typeface="Comic Sans MS" panose="030F0702030302020204" pitchFamily="66" charset="0"/>
                </a:rPr>
                <a:t>Science:</a:t>
              </a:r>
            </a:p>
            <a:p>
              <a:pPr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>
                  <a:solidFill>
                    <a:schemeClr val="tx1"/>
                  </a:solidFill>
                  <a:latin typeface="Comic Sans MS"/>
                </a:rPr>
                <a:t>Circulatory system</a:t>
              </a:r>
              <a:endParaRPr lang="en-GB" sz="1200" b="1">
                <a:solidFill>
                  <a:schemeClr val="tx1"/>
                </a:solidFill>
                <a:latin typeface="Comic Sans MS" panose="030F0702030302020204" pitchFamily="66" charset="0"/>
              </a:endParaRPr>
            </a:p>
          </p:txBody>
        </p:sp>
      </p:grpSp>
      <p:grpSp>
        <p:nvGrpSpPr>
          <p:cNvPr id="94" name="Group 93">
            <a:extLst>
              <a:ext uri="{FF2B5EF4-FFF2-40B4-BE49-F238E27FC236}">
                <a16:creationId xmlns:a16="http://schemas.microsoft.com/office/drawing/2014/main" id="{83AF3CC5-E4D7-4B12-B154-8756CB979EAE}"/>
              </a:ext>
            </a:extLst>
          </p:cNvPr>
          <p:cNvGrpSpPr/>
          <p:nvPr/>
        </p:nvGrpSpPr>
        <p:grpSpPr>
          <a:xfrm>
            <a:off x="306760" y="1212590"/>
            <a:ext cx="1264380" cy="1106765"/>
            <a:chOff x="1420789" y="2032371"/>
            <a:chExt cx="1662122" cy="1433039"/>
          </a:xfrm>
          <a:solidFill>
            <a:srgbClr val="CFEAE1"/>
          </a:solidFill>
        </p:grpSpPr>
        <p:sp>
          <p:nvSpPr>
            <p:cNvPr id="95" name="Hexagon 94">
              <a:extLst>
                <a:ext uri="{FF2B5EF4-FFF2-40B4-BE49-F238E27FC236}">
                  <a16:creationId xmlns:a16="http://schemas.microsoft.com/office/drawing/2014/main" id="{6709F04C-52F2-4EF4-889E-F82CBF86ABF6}"/>
                </a:ext>
              </a:extLst>
            </p:cNvPr>
            <p:cNvSpPr/>
            <p:nvPr/>
          </p:nvSpPr>
          <p:spPr>
            <a:xfrm>
              <a:off x="1420789" y="2032371"/>
              <a:ext cx="1662122" cy="1433039"/>
            </a:xfrm>
            <a:prstGeom prst="hexagon">
              <a:avLst>
                <a:gd name="adj" fmla="val 25000"/>
                <a:gd name="vf" fmla="val 115470"/>
              </a:avLst>
            </a:prstGeom>
            <a:grpFill/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6" name="Hexagon 4">
              <a:extLst>
                <a:ext uri="{FF2B5EF4-FFF2-40B4-BE49-F238E27FC236}">
                  <a16:creationId xmlns:a16="http://schemas.microsoft.com/office/drawing/2014/main" id="{F837BAD9-369B-4364-A678-94A6ADDEF431}"/>
                </a:ext>
              </a:extLst>
            </p:cNvPr>
            <p:cNvSpPr txBox="1"/>
            <p:nvPr/>
          </p:nvSpPr>
          <p:spPr>
            <a:xfrm>
              <a:off x="1678719" y="2254752"/>
              <a:ext cx="1146262" cy="988277"/>
            </a:xfrm>
            <a:prstGeom prst="rect">
              <a:avLst/>
            </a:prstGeom>
            <a:grp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0" tIns="49530" rIns="0" bIns="49530" numCol="1" spcCol="1270" anchor="ctr" anchorCtr="0">
              <a:noAutofit/>
            </a:bodyPr>
            <a:lstStyle/>
            <a:p>
              <a:pPr algn="ctr" defTabSz="17335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1200" b="1">
                  <a:solidFill>
                    <a:schemeClr val="tx1"/>
                  </a:solidFill>
                  <a:latin typeface="Comic Sans MS"/>
                </a:rPr>
                <a:t>Art:</a:t>
              </a:r>
              <a:r>
                <a:rPr lang="en-US" sz="1200" b="1">
                  <a:solidFill>
                    <a:schemeClr val="tx1"/>
                  </a:solidFill>
                  <a:latin typeface="Comic Sans MS"/>
                </a:rPr>
                <a:t> sketching and weaving</a:t>
              </a: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:a16="http://schemas.microsoft.com/office/drawing/2014/main" id="{F578A029-71DB-40C3-BEB7-3DF0F26CE642}"/>
              </a:ext>
            </a:extLst>
          </p:cNvPr>
          <p:cNvSpPr txBox="1"/>
          <p:nvPr/>
        </p:nvSpPr>
        <p:spPr>
          <a:xfrm>
            <a:off x="2332181" y="113342"/>
            <a:ext cx="227386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1600" b="1">
                <a:solidFill>
                  <a:srgbClr val="02765C"/>
                </a:solidFill>
                <a:latin typeface="Arial Narrow" panose="020B0606020202030204" pitchFamily="34" charset="0"/>
              </a:rPr>
              <a:t>Year 6</a:t>
            </a:r>
          </a:p>
        </p:txBody>
      </p:sp>
      <p:graphicFrame>
        <p:nvGraphicFramePr>
          <p:cNvPr id="52" name="Table 3">
            <a:extLst>
              <a:ext uri="{FF2B5EF4-FFF2-40B4-BE49-F238E27FC236}">
                <a16:creationId xmlns:a16="http://schemas.microsoft.com/office/drawing/2014/main" id="{1B149B4E-C63F-4D4E-AA82-550BEF172F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8277675"/>
              </p:ext>
            </p:extLst>
          </p:nvPr>
        </p:nvGraphicFramePr>
        <p:xfrm>
          <a:off x="0" y="8902836"/>
          <a:ext cx="6858000" cy="100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9000">
                  <a:extLst>
                    <a:ext uri="{9D8B030D-6E8A-4147-A177-3AD203B41FA5}">
                      <a16:colId xmlns:a16="http://schemas.microsoft.com/office/drawing/2014/main" val="4084787940"/>
                    </a:ext>
                  </a:extLst>
                </a:gridCol>
                <a:gridCol w="3429000">
                  <a:extLst>
                    <a:ext uri="{9D8B030D-6E8A-4147-A177-3AD203B41FA5}">
                      <a16:colId xmlns:a16="http://schemas.microsoft.com/office/drawing/2014/main" val="1208065476"/>
                    </a:ext>
                  </a:extLst>
                </a:gridCol>
              </a:tblGrid>
              <a:tr h="878088">
                <a:tc>
                  <a:txBody>
                    <a:bodyPr/>
                    <a:lstStyle/>
                    <a:p>
                      <a:r>
                        <a:rPr lang="en-GB" sz="1200" b="0" u="sng">
                          <a:solidFill>
                            <a:schemeClr val="tx1"/>
                          </a:solidFill>
                        </a:rPr>
                        <a:t>Other information</a:t>
                      </a:r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:</a:t>
                      </a:r>
                    </a:p>
                    <a:p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PE days are Tuesday and Thursday.</a:t>
                      </a:r>
                    </a:p>
                    <a:p>
                      <a:pPr lvl="0">
                        <a:buNone/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</a:rPr>
                        <a:t>Homework sheets can now be found on the </a:t>
                      </a:r>
                      <a:r>
                        <a:rPr lang="en-GB" sz="1200" b="0">
                          <a:solidFill>
                            <a:schemeClr val="tx1"/>
                          </a:solidFill>
                        </a:rPr>
                        <a:t>website, too.</a:t>
                      </a:r>
                    </a:p>
                    <a:p>
                      <a:endParaRPr lang="en-GB" sz="1200" b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CFEAE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b="0" u="sng">
                          <a:solidFill>
                            <a:schemeClr val="tx1"/>
                          </a:solidFill>
                        </a:rPr>
                        <a:t>Homework: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050" b="0">
                          <a:solidFill>
                            <a:schemeClr val="tx1"/>
                          </a:solidFill>
                        </a:rPr>
                        <a:t>Reading (5 times per week)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050" b="0">
                          <a:solidFill>
                            <a:schemeClr val="tx1"/>
                          </a:solidFill>
                        </a:rPr>
                        <a:t>Spellings and handwriting (joined &amp; cursive, please)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050" b="0">
                          <a:solidFill>
                            <a:schemeClr val="tx1"/>
                          </a:solidFill>
                        </a:rPr>
                        <a:t>English tasks-optional</a:t>
                      </a:r>
                    </a:p>
                    <a:p>
                      <a:pPr marL="171450" indent="-171450">
                        <a:buFontTx/>
                        <a:buChar char="-"/>
                      </a:pPr>
                      <a:r>
                        <a:rPr lang="en-GB" sz="1050" b="0">
                          <a:solidFill>
                            <a:schemeClr val="tx1"/>
                          </a:solidFill>
                        </a:rPr>
                        <a:t>CGP guides</a:t>
                      </a:r>
                    </a:p>
                  </a:txBody>
                  <a:tcPr>
                    <a:solidFill>
                      <a:srgbClr val="CFEAE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6436788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63ABEF80-DF4C-565D-4B17-C1E6DA0531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72178" y="5653217"/>
            <a:ext cx="727877" cy="1153654"/>
          </a:xfrm>
          <a:prstGeom prst="rect">
            <a:avLst/>
          </a:prstGeom>
        </p:spPr>
      </p:pic>
      <p:pic>
        <p:nvPicPr>
          <p:cNvPr id="3" name="Picture 2" descr="The 1,000-year-old Boy : Welford, Ross: Amazon.co.uk: Books">
            <a:extLst>
              <a:ext uri="{FF2B5EF4-FFF2-40B4-BE49-F238E27FC236}">
                <a16:creationId xmlns:a16="http://schemas.microsoft.com/office/drawing/2014/main" id="{AF2E8BC1-79CA-26CD-D1A9-72335C4178B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244" y="5435377"/>
            <a:ext cx="756725" cy="13966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 descr="The Nowhere Emporium: 1 (Kelpies) : Ross MacKenzie: Amazon.co.uk: Books">
            <a:extLst>
              <a:ext uri="{FF2B5EF4-FFF2-40B4-BE49-F238E27FC236}">
                <a16:creationId xmlns:a16="http://schemas.microsoft.com/office/drawing/2014/main" id="{9B00770F-505D-AF73-DB44-3AB56229359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0747" y="5538758"/>
            <a:ext cx="982507" cy="12827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9" descr="The Girl Who Speaks Bear: Step into the fairytale world of bestselling  Sophie Anderson, the perfect magical adventure to read this Christmas: 1 :  Sophie Anderson, Kathrin Honesta: Amazon.co.uk: Books">
            <a:extLst>
              <a:ext uri="{FF2B5EF4-FFF2-40B4-BE49-F238E27FC236}">
                <a16:creationId xmlns:a16="http://schemas.microsoft.com/office/drawing/2014/main" id="{4A2A3311-8FBD-DD20-A9CA-4419242BD8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049" y="5513481"/>
            <a:ext cx="850164" cy="1293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Strange Star: 'The Queen of Historical Fiction at her finest.' Guardian: 1:  Amazon.co.uk: Carroll, Emma: 9780571317653: Books">
            <a:extLst>
              <a:ext uri="{FF2B5EF4-FFF2-40B4-BE49-F238E27FC236}">
                <a16:creationId xmlns:a16="http://schemas.microsoft.com/office/drawing/2014/main" id="{91D1D99E-A2B9-BE5E-2238-8F834343EA29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1143" y="5538758"/>
            <a:ext cx="880049" cy="1349358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 descr="Picture">
            <a:extLst>
              <a:ext uri="{FF2B5EF4-FFF2-40B4-BE49-F238E27FC236}">
                <a16:creationId xmlns:a16="http://schemas.microsoft.com/office/drawing/2014/main" id="{1ADF0C80-24AB-0B8A-DB09-00CBD82C3F7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334" y="7832581"/>
            <a:ext cx="6762750" cy="10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833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6FFFB91D304642AC6F2B52AC63D0DB" ma:contentTypeVersion="19" ma:contentTypeDescription="Create a new document." ma:contentTypeScope="" ma:versionID="93badba113d6631fd7016cb497a94056">
  <xsd:schema xmlns:xsd="http://www.w3.org/2001/XMLSchema" xmlns:xs="http://www.w3.org/2001/XMLSchema" xmlns:p="http://schemas.microsoft.com/office/2006/metadata/properties" xmlns:ns2="9d7a5d9d-7bd7-4164-902f-7672ce3cf383" xmlns:ns3="7dbd8056-47aa-47eb-abcb-42290cb99a81" targetNamespace="http://schemas.microsoft.com/office/2006/metadata/properties" ma:root="true" ma:fieldsID="1d015adeb59b76d96c800d8bd16ad85d" ns2:_="" ns3:_="">
    <xsd:import namespace="9d7a5d9d-7bd7-4164-902f-7672ce3cf383"/>
    <xsd:import namespace="7dbd8056-47aa-47eb-abcb-42290cb99a8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7a5d9d-7bd7-4164-902f-7672ce3cf3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f05d3ca9-34b9-4998-9a20-aed4db4a722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dbd8056-47aa-47eb-abcb-42290cb99a81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a29354aa-b276-44e7-a219-9f715afce83d}" ma:internalName="TaxCatchAll" ma:showField="CatchAllData" ma:web="7dbd8056-47aa-47eb-abcb-42290cb99a8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LengthInSeconds xmlns="9d7a5d9d-7bd7-4164-902f-7672ce3cf383" xsi:nil="true"/>
    <lcf76f155ced4ddcb4097134ff3c332f xmlns="9d7a5d9d-7bd7-4164-902f-7672ce3cf383">
      <Terms xmlns="http://schemas.microsoft.com/office/infopath/2007/PartnerControls"/>
    </lcf76f155ced4ddcb4097134ff3c332f>
    <TaxCatchAll xmlns="7dbd8056-47aa-47eb-abcb-42290cb99a81" xsi:nil="true"/>
    <SharedWithUsers xmlns="7dbd8056-47aa-47eb-abcb-42290cb99a81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8724D51-C4F6-4BA5-B521-6A1CEDFA9810}">
  <ds:schemaRefs>
    <ds:schemaRef ds:uri="7dbd8056-47aa-47eb-abcb-42290cb99a81"/>
    <ds:schemaRef ds:uri="9d7a5d9d-7bd7-4164-902f-7672ce3cf38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81429D3F-B6D0-4703-9689-0CE15CEF2049}">
  <ds:schemaRefs>
    <ds:schemaRef ds:uri="061ec3ad-226f-4eb4-9e91-45b4f692dd17"/>
    <ds:schemaRef ds:uri="648e69cc-640f-431f-b062-262d95adac52"/>
    <ds:schemaRef ds:uri="7dbd8056-47aa-47eb-abcb-42290cb99a81"/>
    <ds:schemaRef ds:uri="9d7a5d9d-7bd7-4164-902f-7672ce3cf383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E6D2728B-3AC5-4874-9DC8-97F538A1C25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Denise Pipe</dc:creator>
  <cp:revision>5</cp:revision>
  <cp:lastPrinted>2022-09-09T11:00:55Z</cp:lastPrinted>
  <dcterms:created xsi:type="dcterms:W3CDTF">2020-04-17T10:06:09Z</dcterms:created>
  <dcterms:modified xsi:type="dcterms:W3CDTF">2025-12-09T10:36:27Z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0x010100156FFFB91D304642AC6F2B52AC63D0DB</vt:lpwstr>
  </property>
  <property fmtid="{D5CDD505-2E9C-101B-9397-08002B2CF9AE}" pid="3" name="Order">
    <vt:r8>69400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_SourceUrl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MediaServiceImageTags">
    <vt:lpwstr/>
  </property>
  <property fmtid="{D5CDD505-2E9C-101B-9397-08002B2CF9AE}" pid="12" name="_SharedFileIndex">
    <vt:lpwstr/>
  </property>
</Properties>
</file>