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Summer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726537" y="5122117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3421" y="7086502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are characters developed in </a:t>
            </a:r>
            <a:r>
              <a:rPr lang="en-GB" sz="1200">
                <a:solidFill>
                  <a:schemeClr val="tx1"/>
                </a:solidFill>
              </a:rPr>
              <a:t>the story?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400941" y="121258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Music and Art: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Viking songs and weaving</a:t>
              </a: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Expanded noun phrases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Prepositional phrases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Tenses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Spelling and grammar- apostrophes and contractions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Read a variety of books and genres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any new vocabulary that children discover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apostrophes and contractions that you spot in texts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462965" y="7108633"/>
            <a:ext cx="2072752" cy="802592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How can descriptive language help paint a picture for the reader?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06563" y="7092146"/>
            <a:ext cx="2072752" cy="802592"/>
          </a:xfrm>
          <a:prstGeom prst="wedgeEllipseCallout">
            <a:avLst>
              <a:gd name="adj1" fmla="val -38213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What poetry do you know? Do you like it? Why? Why not?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Angles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Bar graphs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Perimeter and shape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Practise times tables in preparation for the Year 4 times tables test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Times table rockstars or Times table me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428725" y="17673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 </a:t>
              </a:r>
              <a:endParaRPr lang="en-GB" sz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Ice cream flavours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479801" y="121399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</a:t>
              </a: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Sikhism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514935" y="176598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tennis/athletics/rounders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349865" y="176598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205323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Geography:</a:t>
              </a:r>
              <a:endParaRPr lang="en-GB" sz="12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Settlements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306760" y="12125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History: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Vikings and Anglo-Saxons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28D1EC-3809-4486-9FE4-3860F3EE2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86310"/>
              </p:ext>
            </p:extLst>
          </p:nvPr>
        </p:nvGraphicFramePr>
        <p:xfrm>
          <a:off x="0" y="8902836"/>
          <a:ext cx="6858000" cy="87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08478794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208065476"/>
                    </a:ext>
                  </a:extLst>
                </a:gridCol>
              </a:tblGrid>
              <a:tr h="878088"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</a:rPr>
                        <a:t>Other information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School trip: 3AS 4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July, 3LC 5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July, 3LT 6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July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Sports Afternoon: 1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 July</a:t>
                      </a:r>
                    </a:p>
                  </a:txBody>
                  <a:tcPr>
                    <a:solidFill>
                      <a:srgbClr val="CFEA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</a:rPr>
                        <a:t>Homework: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Doodle English, Maths and Spelling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Reading (5 times per week)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Spellings</a:t>
                      </a:r>
                    </a:p>
                  </a:txBody>
                  <a:tcPr>
                    <a:solidFill>
                      <a:srgbClr val="CF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3678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8516809-4FAE-DC3F-5CD0-72F55CA4C5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56" y="5526326"/>
            <a:ext cx="845942" cy="1287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2543DA-C4BD-4A33-8DFD-45B60E6194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254" y="5486030"/>
            <a:ext cx="780522" cy="1225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8154C3-0126-54F4-90D7-CE5AA0625D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9801" y="5421041"/>
            <a:ext cx="838954" cy="1293194"/>
          </a:xfrm>
          <a:prstGeom prst="rect">
            <a:avLst/>
          </a:prstGeom>
        </p:spPr>
      </p:pic>
      <p:pic>
        <p:nvPicPr>
          <p:cNvPr id="1026" name="Picture 2" descr="The Boy Who Sang with Dragons (The Boy Who Grew Dragons 5) : Shepherd,  Andy: Amazon.co.uk: Books">
            <a:extLst>
              <a:ext uri="{FF2B5EF4-FFF2-40B4-BE49-F238E27FC236}">
                <a16:creationId xmlns:a16="http://schemas.microsoft.com/office/drawing/2014/main" id="{FE72DE6E-2B16-7FCB-A108-0C3BCD3B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59" y="5471543"/>
            <a:ext cx="808745" cy="12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0E4E6E-6026-FC5C-2CD3-39B5128E44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674" y="5421041"/>
            <a:ext cx="838954" cy="12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2" ma:contentTypeDescription="Create a new document." ma:contentTypeScope="" ma:versionID="5c0cfbefe576ca4b1b4ce793e1924731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c718f42a66d4b6307f100f22e365e506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429D3F-B6D0-4703-9689-0CE15CEF2049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</ds:schemaRefs>
</ds:datastoreItem>
</file>

<file path=customXml/itemProps3.xml><?xml version="1.0" encoding="utf-8"?>
<ds:datastoreItem xmlns:ds="http://schemas.openxmlformats.org/officeDocument/2006/customXml" ds:itemID="{B1B0211A-862C-40F5-B068-7FF6992FA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e69cc-640f-431f-b062-262d95adac52"/>
    <ds:schemaRef ds:uri="061ec3ad-226f-4eb4-9e91-45b4f692d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195</Words>
  <Application>Microsoft Macintosh PowerPoint</Application>
  <PresentationFormat>A4 Paper (210x297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Comic Sans MS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Kirsty speer</cp:lastModifiedBy>
  <cp:revision>20</cp:revision>
  <dcterms:created xsi:type="dcterms:W3CDTF">2020-04-17T10:06:09Z</dcterms:created>
  <dcterms:modified xsi:type="dcterms:W3CDTF">2022-06-14T19:26:28Z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54100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