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2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1306" y="43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5/26/2022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7FE3FB7-5195-4FFF-845E-9FC1A467AA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14"/>
          <a:stretch/>
        </p:blipFill>
        <p:spPr>
          <a:xfrm>
            <a:off x="3224809" y="4539600"/>
            <a:ext cx="6617230" cy="227827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C5C76511-7441-4537-AE80-611D0A2022C6}"/>
              </a:ext>
            </a:extLst>
          </p:cNvPr>
          <p:cNvSpPr/>
          <p:nvPr/>
        </p:nvSpPr>
        <p:spPr>
          <a:xfrm>
            <a:off x="3071318" y="4082187"/>
            <a:ext cx="4184699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accent6">
                    <a:lumMod val="50000"/>
                  </a:schemeClr>
                </a:solidFill>
                <a:latin typeface="Georgia Pro Cond" panose="020B0604020202020204" pitchFamily="18" charset="0"/>
              </a:rPr>
              <a:t>“History is a version of past events that people have decided to agree upon.” – Napoleon Bonaparte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397596"/>
              </p:ext>
            </p:extLst>
          </p:nvPr>
        </p:nvGraphicFramePr>
        <p:xfrm>
          <a:off x="63962" y="85672"/>
          <a:ext cx="9778080" cy="1552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5958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904240">
                  <a:extLst>
                    <a:ext uri="{9D8B030D-6E8A-4147-A177-3AD203B41FA5}">
                      <a16:colId xmlns:a16="http://schemas.microsoft.com/office/drawing/2014/main" val="131283050"/>
                    </a:ext>
                  </a:extLst>
                </a:gridCol>
                <a:gridCol w="894080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val="3351349240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1747520">
                  <a:extLst>
                    <a:ext uri="{9D8B030D-6E8A-4147-A177-3AD203B41FA5}">
                      <a16:colId xmlns:a16="http://schemas.microsoft.com/office/drawing/2014/main" val="1862894989"/>
                    </a:ext>
                  </a:extLst>
                </a:gridCol>
                <a:gridCol w="985338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2317333551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2903967974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3367629270"/>
                    </a:ext>
                  </a:extLst>
                </a:gridCol>
              </a:tblGrid>
              <a:tr h="387520">
                <a:tc gridSpan="10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HISTORY: London through the ages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282792">
                <a:tc>
                  <a:txBody>
                    <a:bodyPr/>
                    <a:lstStyle/>
                    <a:p>
                      <a:r>
                        <a:rPr lang="en-GB" sz="1000" b="1">
                          <a:solidFill>
                            <a:sysClr val="windowText" lastClr="000000"/>
                          </a:solidFill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1485 - 1603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1564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1665 - 1666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1666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1666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1710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1760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2000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703788"/>
                  </a:ext>
                </a:extLst>
              </a:tr>
              <a:tr h="873095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Event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Tudor London.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William Shakespeare was born.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Great Plague of London.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Great Fire of London.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Christopher Wren was tasked with the rebuilding of London after the Great Fire, including St Paul’s cathedral.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Christopher Wren finished building St. Paul's cathedral.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industrial revolution started in Britain.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new millennium.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Modern London today.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658459"/>
              </p:ext>
            </p:extLst>
          </p:nvPr>
        </p:nvGraphicFramePr>
        <p:xfrm>
          <a:off x="7345693" y="1680488"/>
          <a:ext cx="2496346" cy="28769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8860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997486">
                  <a:extLst>
                    <a:ext uri="{9D8B030D-6E8A-4147-A177-3AD203B41FA5}">
                      <a16:colId xmlns:a16="http://schemas.microsoft.com/office/drawing/2014/main" val="2034475320"/>
                    </a:ext>
                  </a:extLst>
                </a:gridCol>
              </a:tblGrid>
              <a:tr h="25972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B3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5972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William Shakespeare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909049">
                <a:tc>
                  <a:txBody>
                    <a:bodyPr/>
                    <a:lstStyle/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English playwright, poet and actor. He is widely regarded as the greatest writer in the English language. </a:t>
                      </a:r>
                      <a:b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</a:br>
                      <a:endParaRPr lang="en-GB" sz="300" b="1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  <a:tr h="25972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Christopher Wren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028154"/>
                  </a:ext>
                </a:extLst>
              </a:tr>
              <a:tr h="1120078">
                <a:tc>
                  <a:txBody>
                    <a:bodyPr/>
                    <a:lstStyle/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One of the most highly acclaimed English architects. He was responsible for rebuilding 52 churches in the City of London after the Great Fire in 1666.</a:t>
                      </a:r>
                      <a:endParaRPr lang="en-GB" sz="300" b="1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749292"/>
                  </a:ext>
                </a:extLst>
              </a:tr>
            </a:tbl>
          </a:graphicData>
        </a:graphic>
      </p:graphicFrame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1922D35E-FE6C-5249-594A-9EF5DADEF4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7" r="13457"/>
          <a:stretch/>
        </p:blipFill>
        <p:spPr bwMode="auto">
          <a:xfrm>
            <a:off x="9062720" y="2239128"/>
            <a:ext cx="680720" cy="90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ee the source image">
            <a:extLst>
              <a:ext uri="{FF2B5EF4-FFF2-40B4-BE49-F238E27FC236}">
                <a16:creationId xmlns:a16="http://schemas.microsoft.com/office/drawing/2014/main" id="{CCF69831-4FCF-EE8C-718D-978A8B0E22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4" r="5125"/>
          <a:stretch/>
        </p:blipFill>
        <p:spPr bwMode="auto">
          <a:xfrm>
            <a:off x="1690743" y="1991480"/>
            <a:ext cx="1552616" cy="124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5098C66B-3749-93A3-F1B9-A768FF29E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2695" y="3408459"/>
            <a:ext cx="921385" cy="10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ee the source image">
            <a:extLst>
              <a:ext uri="{FF2B5EF4-FFF2-40B4-BE49-F238E27FC236}">
                <a16:creationId xmlns:a16="http://schemas.microsoft.com/office/drawing/2014/main" id="{C0959F31-7C64-1C92-C2D6-43CD4F3E0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2982"/>
            <a:ext cx="1875934" cy="214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691705"/>
              </p:ext>
            </p:extLst>
          </p:nvPr>
        </p:nvGraphicFramePr>
        <p:xfrm>
          <a:off x="3223045" y="1682751"/>
          <a:ext cx="4064689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689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14742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Key facts</a:t>
                      </a:r>
                    </a:p>
                  </a:txBody>
                  <a:tcPr>
                    <a:solidFill>
                      <a:srgbClr val="E0B3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William Shakespeare was a poet and playwright. He wrote 154 sonnets and around 40 plays.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The Globe theatre was built in 1599 and is still visited today by tourists.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In 1665 and 1666, London experienced two enormous tragedies: the Great Plague of London and the Great Fire of London. The plague killed roughly 20 percent of the city’s population, while the fire burned about a quarter of London’s city.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After the Great Fire of London, Christopher Wren was tasked with rebuilding many of London’s churches, including St. Paul’s cathedral.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The Industrial Revolution began around 1760. It led to many of the biggest changes of the Victorian era.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Many famous landmarks were built in London to commemorate the new millennium, including the London Eye, Millennium Bridge and the Millennium Dome.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967852"/>
              </p:ext>
            </p:extLst>
          </p:nvPr>
        </p:nvGraphicFramePr>
        <p:xfrm>
          <a:off x="63961" y="3718976"/>
          <a:ext cx="3069407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5892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263515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Century 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period of 100 years.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Playwright 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person who writes plays.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Plague 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contagious bacterial disease characterized by fever and delirium, typically with the formation of buboes and sometimes infection of the lungs.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Industrial revolution (noun phrase)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the rapid development of industry that occurred in Britain in the late 18th and 19th centuries, brought about by the introduction of machinery.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Millennium (noun)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period of 1000 years.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68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Props1.xml><?xml version="1.0" encoding="utf-8"?>
<ds:datastoreItem xmlns:ds="http://schemas.openxmlformats.org/officeDocument/2006/customXml" ds:itemID="{ED0C3707-07AA-49C3-9539-E4BD83EF73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1814AC-E762-4358-8D92-A66FA82D6D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CE8FC8-0F2F-4DA1-A5B5-03071C19A845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398</Words>
  <Application>Microsoft Office PowerPoint</Application>
  <PresentationFormat>A4 Paper (210x297 mm)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Amber .</cp:lastModifiedBy>
  <cp:revision>5</cp:revision>
  <dcterms:created xsi:type="dcterms:W3CDTF">2020-03-26T19:22:25Z</dcterms:created>
  <dcterms:modified xsi:type="dcterms:W3CDTF">2022-05-26T13:40:22Z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76300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