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diagrams/colors2.xml" ContentType="application/vnd.openxmlformats-officedocument.drawingml.diagramColors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revisionInfo.xml" ContentType="application/vnd.ms-powerpoint.revisioninfo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rawing6.xml" ContentType="application/vnd.ms-office.drawingml.diagramDrawing+xml"/>
  <Override PartName="/ppt/changesInfos/changesInfo1.xml" ContentType="application/vnd.ms-powerpoint.changesinfo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diagrams/drawing5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7" r:id="rId5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B20A8E"/>
    <a:srgbClr val="FFC1C1"/>
    <a:srgbClr val="FF9999"/>
    <a:srgbClr val="B9DCFF"/>
    <a:srgbClr val="99CCFF"/>
    <a:srgbClr val="E2BFF9"/>
    <a:srgbClr val="B360E6"/>
    <a:srgbClr val="BF27E9"/>
    <a:srgbClr val="E0B37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181A22-DA2A-42E1-AA33-1158AA54CA7E}" v="3957" dt="2020-04-03T14:29:58.3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1018" y="-5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nise" userId="1d902dc2-5245-499c-876a-a6eb708dbcaf" providerId="ADAL" clId="{86181A22-DA2A-42E1-AA33-1158AA54CA7E}"/>
    <pc:docChg chg="undo custSel mod addSld delSld modSld sldOrd">
      <pc:chgData name="Denise" userId="1d902dc2-5245-499c-876a-a6eb708dbcaf" providerId="ADAL" clId="{86181A22-DA2A-42E1-AA33-1158AA54CA7E}" dt="2020-04-03T14:30:42.307" v="9196" actId="1038"/>
      <pc:docMkLst>
        <pc:docMk/>
      </pc:docMkLst>
      <pc:sldChg chg="del">
        <pc:chgData name="Denise" userId="1d902dc2-5245-499c-876a-a6eb708dbcaf" providerId="ADAL" clId="{86181A22-DA2A-42E1-AA33-1158AA54CA7E}" dt="2020-03-26T19:52:05.131" v="1508" actId="47"/>
        <pc:sldMkLst>
          <pc:docMk/>
          <pc:sldMk cId="0" sldId="256"/>
        </pc:sldMkLst>
      </pc:sldChg>
      <pc:sldChg chg="del">
        <pc:chgData name="Denise" userId="1d902dc2-5245-499c-876a-a6eb708dbcaf" providerId="ADAL" clId="{86181A22-DA2A-42E1-AA33-1158AA54CA7E}" dt="2020-03-26T19:52:07.284" v="1509" actId="47"/>
        <pc:sldMkLst>
          <pc:docMk/>
          <pc:sldMk cId="0" sldId="257"/>
        </pc:sldMkLst>
      </pc:sldChg>
      <pc:sldChg chg="del">
        <pc:chgData name="Denise" userId="1d902dc2-5245-499c-876a-a6eb708dbcaf" providerId="ADAL" clId="{86181A22-DA2A-42E1-AA33-1158AA54CA7E}" dt="2020-03-26T20:07:28.305" v="1790" actId="47"/>
        <pc:sldMkLst>
          <pc:docMk/>
          <pc:sldMk cId="0" sldId="258"/>
        </pc:sldMkLst>
      </pc:sldChg>
      <pc:sldChg chg="addSp delSp modSp add del setBg">
        <pc:chgData name="Denise" userId="1d902dc2-5245-499c-876a-a6eb708dbcaf" providerId="ADAL" clId="{86181A22-DA2A-42E1-AA33-1158AA54CA7E}" dt="2020-03-30T15:57:45.115" v="4071" actId="47"/>
        <pc:sldMkLst>
          <pc:docMk/>
          <pc:sldMk cId="1496527865" sldId="259"/>
        </pc:sldMkLst>
        <pc:spChg chg="del">
          <ac:chgData name="Denise" userId="1d902dc2-5245-499c-876a-a6eb708dbcaf" providerId="ADAL" clId="{86181A22-DA2A-42E1-AA33-1158AA54CA7E}" dt="2020-03-25T19:41:39.246" v="116" actId="478"/>
          <ac:spMkLst>
            <pc:docMk/>
            <pc:sldMk cId="1496527865" sldId="259"/>
            <ac:spMk id="2" creationId="{66AB1F7D-2437-4B61-8E37-898F5AF7D48E}"/>
          </ac:spMkLst>
        </pc:spChg>
        <pc:spChg chg="del">
          <ac:chgData name="Denise" userId="1d902dc2-5245-499c-876a-a6eb708dbcaf" providerId="ADAL" clId="{86181A22-DA2A-42E1-AA33-1158AA54CA7E}" dt="2020-03-25T16:46:45.682" v="2"/>
          <ac:spMkLst>
            <pc:docMk/>
            <pc:sldMk cId="1496527865" sldId="259"/>
            <ac:spMk id="3" creationId="{0A7C724C-1BD7-4CC3-99C7-CDA6A582D2C1}"/>
          </ac:spMkLst>
        </pc:spChg>
        <pc:spChg chg="add mod">
          <ac:chgData name="Denise" userId="1d902dc2-5245-499c-876a-a6eb708dbcaf" providerId="ADAL" clId="{86181A22-DA2A-42E1-AA33-1158AA54CA7E}" dt="2020-03-26T19:35:34.959" v="1138" actId="113"/>
          <ac:spMkLst>
            <pc:docMk/>
            <pc:sldMk cId="1496527865" sldId="259"/>
            <ac:spMk id="5" creationId="{984D6907-3FE7-49A3-B5F5-978403A472E2}"/>
          </ac:spMkLst>
        </pc:spChg>
        <pc:spChg chg="add del mod">
          <ac:chgData name="Denise" userId="1d902dc2-5245-499c-876a-a6eb708dbcaf" providerId="ADAL" clId="{86181A22-DA2A-42E1-AA33-1158AA54CA7E}" dt="2020-03-26T18:12:54.107" v="851" actId="478"/>
          <ac:spMkLst>
            <pc:docMk/>
            <pc:sldMk cId="1496527865" sldId="259"/>
            <ac:spMk id="6" creationId="{549367A5-7DCE-40C2-B470-203D48DC7D57}"/>
          </ac:spMkLst>
        </pc:spChg>
        <pc:spChg chg="add del mod">
          <ac:chgData name="Denise" userId="1d902dc2-5245-499c-876a-a6eb708dbcaf" providerId="ADAL" clId="{86181A22-DA2A-42E1-AA33-1158AA54CA7E}" dt="2020-03-30T15:15:39.554" v="2652" actId="478"/>
          <ac:spMkLst>
            <pc:docMk/>
            <pc:sldMk cId="1496527865" sldId="259"/>
            <ac:spMk id="7" creationId="{DD914BE8-91CB-4452-940A-56D2823EABA6}"/>
          </ac:spMkLst>
        </pc:spChg>
        <pc:spChg chg="add del mod">
          <ac:chgData name="Denise" userId="1d902dc2-5245-499c-876a-a6eb708dbcaf" providerId="ADAL" clId="{86181A22-DA2A-42E1-AA33-1158AA54CA7E}" dt="2020-03-25T19:41:41.866" v="117" actId="478"/>
          <ac:spMkLst>
            <pc:docMk/>
            <pc:sldMk cId="1496527865" sldId="259"/>
            <ac:spMk id="9" creationId="{49D61F87-057A-4209-AE84-C155830E2173}"/>
          </ac:spMkLst>
        </pc:spChg>
        <pc:spChg chg="add del mod">
          <ac:chgData name="Denise" userId="1d902dc2-5245-499c-876a-a6eb708dbcaf" providerId="ADAL" clId="{86181A22-DA2A-42E1-AA33-1158AA54CA7E}" dt="2020-03-25T19:45:32.815" v="205" actId="478"/>
          <ac:spMkLst>
            <pc:docMk/>
            <pc:sldMk cId="1496527865" sldId="259"/>
            <ac:spMk id="13" creationId="{7408A074-CD3D-441A-A52C-D5E1AC842AC3}"/>
          </ac:spMkLst>
        </pc:spChg>
        <pc:spChg chg="add del mod">
          <ac:chgData name="Denise" userId="1d902dc2-5245-499c-876a-a6eb708dbcaf" providerId="ADAL" clId="{86181A22-DA2A-42E1-AA33-1158AA54CA7E}" dt="2020-03-25T19:45:30.050" v="204" actId="478"/>
          <ac:spMkLst>
            <pc:docMk/>
            <pc:sldMk cId="1496527865" sldId="259"/>
            <ac:spMk id="14" creationId="{644C0524-9D88-4633-B9EC-3156909B12A4}"/>
          </ac:spMkLst>
        </pc:spChg>
        <pc:spChg chg="add del mod">
          <ac:chgData name="Denise" userId="1d902dc2-5245-499c-876a-a6eb708dbcaf" providerId="ADAL" clId="{86181A22-DA2A-42E1-AA33-1158AA54CA7E}" dt="2020-03-26T18:05:42.445" v="679" actId="478"/>
          <ac:spMkLst>
            <pc:docMk/>
            <pc:sldMk cId="1496527865" sldId="259"/>
            <ac:spMk id="15" creationId="{0DA9013B-D991-4BE0-90B4-474D7D03AD95}"/>
          </ac:spMkLst>
        </pc:spChg>
        <pc:spChg chg="add del mod">
          <ac:chgData name="Denise" userId="1d902dc2-5245-499c-876a-a6eb708dbcaf" providerId="ADAL" clId="{86181A22-DA2A-42E1-AA33-1158AA54CA7E}" dt="2020-03-26T19:47:37.859" v="1374" actId="478"/>
          <ac:spMkLst>
            <pc:docMk/>
            <pc:sldMk cId="1496527865" sldId="259"/>
            <ac:spMk id="26" creationId="{FB57D49A-ABB2-40A4-A6F7-E1C67AE9F160}"/>
          </ac:spMkLst>
        </pc:spChg>
        <pc:spChg chg="add del mod">
          <ac:chgData name="Denise" userId="1d902dc2-5245-499c-876a-a6eb708dbcaf" providerId="ADAL" clId="{86181A22-DA2A-42E1-AA33-1158AA54CA7E}" dt="2020-03-30T15:15:00.443" v="2627" actId="478"/>
          <ac:spMkLst>
            <pc:docMk/>
            <pc:sldMk cId="1496527865" sldId="259"/>
            <ac:spMk id="29" creationId="{5DB9A092-037F-4EDD-BF7C-E7A6196A2C96}"/>
          </ac:spMkLst>
        </pc:spChg>
        <pc:spChg chg="add mod">
          <ac:chgData name="Denise" userId="1d902dc2-5245-499c-876a-a6eb708dbcaf" providerId="ADAL" clId="{86181A22-DA2A-42E1-AA33-1158AA54CA7E}" dt="2020-03-30T15:16:15.554" v="2663" actId="14100"/>
          <ac:spMkLst>
            <pc:docMk/>
            <pc:sldMk cId="1496527865" sldId="259"/>
            <ac:spMk id="30" creationId="{C5C76511-7441-4537-AE80-611D0A2022C6}"/>
          </ac:spMkLst>
        </pc:spChg>
        <pc:spChg chg="add del mod">
          <ac:chgData name="Denise" userId="1d902dc2-5245-499c-876a-a6eb708dbcaf" providerId="ADAL" clId="{86181A22-DA2A-42E1-AA33-1158AA54CA7E}" dt="2020-03-26T18:06:02.482" v="684" actId="478"/>
          <ac:spMkLst>
            <pc:docMk/>
            <pc:sldMk cId="1496527865" sldId="259"/>
            <ac:spMk id="31" creationId="{096EA72C-D058-4EFF-87AA-ED033CFC62EB}"/>
          </ac:spMkLst>
        </pc:spChg>
        <pc:graphicFrameChg chg="add mod modGraphic">
          <ac:chgData name="Denise" userId="1d902dc2-5245-499c-876a-a6eb708dbcaf" providerId="ADAL" clId="{86181A22-DA2A-42E1-AA33-1158AA54CA7E}" dt="2020-03-30T15:16:28.118" v="2664" actId="2161"/>
          <ac:graphicFrameMkLst>
            <pc:docMk/>
            <pc:sldMk cId="1496527865" sldId="259"/>
            <ac:graphicFrameMk id="3" creationId="{0664B64C-B577-41E9-8A8B-82B05F7DF05A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25T17:24:21.119" v="101" actId="478"/>
          <ac:graphicFrameMkLst>
            <pc:docMk/>
            <pc:sldMk cId="1496527865" sldId="259"/>
            <ac:graphicFrameMk id="6" creationId="{68065275-73C8-43C2-8BA0-7B47F5C109E7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25T19:57:43.417" v="382" actId="478"/>
          <ac:graphicFrameMkLst>
            <pc:docMk/>
            <pc:sldMk cId="1496527865" sldId="259"/>
            <ac:graphicFrameMk id="11" creationId="{DF94D9F1-FEC2-472C-8B13-6DD3B21EF8B5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26T19:50:08.807" v="1390" actId="14100"/>
          <ac:graphicFrameMkLst>
            <pc:docMk/>
            <pc:sldMk cId="1496527865" sldId="259"/>
            <ac:graphicFrameMk id="16" creationId="{8DC2F8F0-01CB-4C7C-AC65-7F8FCCBB83AD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15:17:08.277" v="2696"/>
          <ac:graphicFrameMkLst>
            <pc:docMk/>
            <pc:sldMk cId="1496527865" sldId="259"/>
            <ac:graphicFrameMk id="18" creationId="{378BEA76-8720-4D54-9419-879598D136C8}"/>
          </ac:graphicFrameMkLst>
        </pc:graphicFrameChg>
        <pc:graphicFrameChg chg="add del mod">
          <ac:chgData name="Denise" userId="1d902dc2-5245-499c-876a-a6eb708dbcaf" providerId="ADAL" clId="{86181A22-DA2A-42E1-AA33-1158AA54CA7E}" dt="2020-03-25T19:54:27.363" v="334" actId="1032"/>
          <ac:graphicFrameMkLst>
            <pc:docMk/>
            <pc:sldMk cId="1496527865" sldId="259"/>
            <ac:graphicFrameMk id="26" creationId="{4A1A796C-7304-4DDF-9E94-36712C4D0E86}"/>
          </ac:graphicFrameMkLst>
        </pc:graphicFrameChg>
        <pc:graphicFrameChg chg="add del mod">
          <ac:chgData name="Denise" userId="1d902dc2-5245-499c-876a-a6eb708dbcaf" providerId="ADAL" clId="{86181A22-DA2A-42E1-AA33-1158AA54CA7E}" dt="2020-03-25T19:55:53.875" v="362" actId="478"/>
          <ac:graphicFrameMkLst>
            <pc:docMk/>
            <pc:sldMk cId="1496527865" sldId="259"/>
            <ac:graphicFrameMk id="27" creationId="{9DD5D7BE-A4E2-4DF8-B52C-BAE17ECDDA67}"/>
          </ac:graphicFrameMkLst>
        </pc:graphicFrameChg>
        <pc:graphicFrameChg chg="add mod">
          <ac:chgData name="Denise" userId="1d902dc2-5245-499c-876a-a6eb708dbcaf" providerId="ADAL" clId="{86181A22-DA2A-42E1-AA33-1158AA54CA7E}" dt="2020-03-26T18:11:22.737" v="800" actId="1038"/>
          <ac:graphicFrameMkLst>
            <pc:docMk/>
            <pc:sldMk cId="1496527865" sldId="259"/>
            <ac:graphicFrameMk id="28" creationId="{714B5457-3706-4F96-9D5F-769BA0FAEAEE}"/>
          </ac:graphicFrameMkLst>
        </pc:graphicFrameChg>
        <pc:picChg chg="add mod">
          <ac:chgData name="Denise" userId="1d902dc2-5245-499c-876a-a6eb708dbcaf" providerId="ADAL" clId="{86181A22-DA2A-42E1-AA33-1158AA54CA7E}" dt="2020-03-26T19:47:58.380" v="1378" actId="14100"/>
          <ac:picMkLst>
            <pc:docMk/>
            <pc:sldMk cId="1496527865" sldId="259"/>
            <ac:picMk id="2" creationId="{E7FE3FB7-5195-4FFF-845E-9FC1A467AA1E}"/>
          </ac:picMkLst>
        </pc:picChg>
        <pc:picChg chg="add del mod">
          <ac:chgData name="Denise" userId="1d902dc2-5245-499c-876a-a6eb708dbcaf" providerId="ADAL" clId="{86181A22-DA2A-42E1-AA33-1158AA54CA7E}" dt="2020-03-25T19:38:53.165" v="102" actId="478"/>
          <ac:picMkLst>
            <pc:docMk/>
            <pc:sldMk cId="1496527865" sldId="259"/>
            <ac:picMk id="5" creationId="{3072923A-C79F-4AC1-B49A-6D8A264D2AF7}"/>
          </ac:picMkLst>
        </pc:picChg>
        <pc:picChg chg="add mod ord modCrop">
          <ac:chgData name="Denise" userId="1d902dc2-5245-499c-876a-a6eb708dbcaf" providerId="ADAL" clId="{86181A22-DA2A-42E1-AA33-1158AA54CA7E}" dt="2020-03-26T19:21:41.440" v="1075" actId="14100"/>
          <ac:picMkLst>
            <pc:docMk/>
            <pc:sldMk cId="1496527865" sldId="259"/>
            <ac:picMk id="8" creationId="{5FCCB890-4789-4983-B6EB-836DC12C60F0}"/>
          </ac:picMkLst>
        </pc:picChg>
        <pc:picChg chg="add del mod">
          <ac:chgData name="Denise" userId="1d902dc2-5245-499c-876a-a6eb708dbcaf" providerId="ADAL" clId="{86181A22-DA2A-42E1-AA33-1158AA54CA7E}" dt="2020-03-26T18:05:22.385" v="674" actId="478"/>
          <ac:picMkLst>
            <pc:docMk/>
            <pc:sldMk cId="1496527865" sldId="259"/>
            <ac:picMk id="10" creationId="{633F43A0-E916-4369-B689-36D3A25083F7}"/>
          </ac:picMkLst>
        </pc:picChg>
        <pc:picChg chg="add mod">
          <ac:chgData name="Denise" userId="1d902dc2-5245-499c-876a-a6eb708dbcaf" providerId="ADAL" clId="{86181A22-DA2A-42E1-AA33-1158AA54CA7E}" dt="2020-03-26T18:10:55.188" v="792" actId="1037"/>
          <ac:picMkLst>
            <pc:docMk/>
            <pc:sldMk cId="1496527865" sldId="259"/>
            <ac:picMk id="17" creationId="{94C4D8B7-09E6-467F-AC3D-B7F22785ED55}"/>
          </ac:picMkLst>
        </pc:picChg>
        <pc:picChg chg="add mod">
          <ac:chgData name="Denise" userId="1d902dc2-5245-499c-876a-a6eb708dbcaf" providerId="ADAL" clId="{86181A22-DA2A-42E1-AA33-1158AA54CA7E}" dt="2020-03-25T20:06:19.490" v="670" actId="1076"/>
          <ac:picMkLst>
            <pc:docMk/>
            <pc:sldMk cId="1496527865" sldId="259"/>
            <ac:picMk id="19" creationId="{42390EF1-4372-4024-B373-4FBEDB45851F}"/>
          </ac:picMkLst>
        </pc:picChg>
        <pc:picChg chg="add mod">
          <ac:chgData name="Denise" userId="1d902dc2-5245-499c-876a-a6eb708dbcaf" providerId="ADAL" clId="{86181A22-DA2A-42E1-AA33-1158AA54CA7E}" dt="2020-03-26T18:10:46.975" v="768" actId="1037"/>
          <ac:picMkLst>
            <pc:docMk/>
            <pc:sldMk cId="1496527865" sldId="259"/>
            <ac:picMk id="21" creationId="{96BE2EAE-5857-4B83-BE73-B1A2280B7D6F}"/>
          </ac:picMkLst>
        </pc:picChg>
        <pc:picChg chg="add mod">
          <ac:chgData name="Denise" userId="1d902dc2-5245-499c-876a-a6eb708dbcaf" providerId="ADAL" clId="{86181A22-DA2A-42E1-AA33-1158AA54CA7E}" dt="2020-03-26T18:10:42.384" v="758" actId="1038"/>
          <ac:picMkLst>
            <pc:docMk/>
            <pc:sldMk cId="1496527865" sldId="259"/>
            <ac:picMk id="22" creationId="{856FE4EF-5EBA-47CE-B040-F3A7B32B79CB}"/>
          </ac:picMkLst>
        </pc:picChg>
        <pc:picChg chg="add mod">
          <ac:chgData name="Denise" userId="1d902dc2-5245-499c-876a-a6eb708dbcaf" providerId="ADAL" clId="{86181A22-DA2A-42E1-AA33-1158AA54CA7E}" dt="2020-03-26T18:10:37.903" v="750" actId="1038"/>
          <ac:picMkLst>
            <pc:docMk/>
            <pc:sldMk cId="1496527865" sldId="259"/>
            <ac:picMk id="23" creationId="{9FF2F174-3642-4686-8302-8E3A92737184}"/>
          </ac:picMkLst>
        </pc:picChg>
        <pc:picChg chg="add mod">
          <ac:chgData name="Denise" userId="1d902dc2-5245-499c-876a-a6eb708dbcaf" providerId="ADAL" clId="{86181A22-DA2A-42E1-AA33-1158AA54CA7E}" dt="2020-03-26T18:10:35.331" v="746" actId="1037"/>
          <ac:picMkLst>
            <pc:docMk/>
            <pc:sldMk cId="1496527865" sldId="259"/>
            <ac:picMk id="24" creationId="{8F64D40D-EF5F-4284-8B67-748C3EF29500}"/>
          </ac:picMkLst>
        </pc:picChg>
        <pc:picChg chg="add del mod ord">
          <ac:chgData name="Denise" userId="1d902dc2-5245-499c-876a-a6eb708dbcaf" providerId="ADAL" clId="{86181A22-DA2A-42E1-AA33-1158AA54CA7E}" dt="2020-03-26T18:11:07.121" v="793" actId="478"/>
          <ac:picMkLst>
            <pc:docMk/>
            <pc:sldMk cId="1496527865" sldId="259"/>
            <ac:picMk id="25" creationId="{EF6D2956-ED1A-4A3B-8912-30627C54BA9B}"/>
          </ac:picMkLst>
        </pc:picChg>
        <pc:picChg chg="add del">
          <ac:chgData name="Denise" userId="1d902dc2-5245-499c-876a-a6eb708dbcaf" providerId="ADAL" clId="{86181A22-DA2A-42E1-AA33-1158AA54CA7E}" dt="2020-03-26T19:49:47.577" v="1380"/>
          <ac:picMkLst>
            <pc:docMk/>
            <pc:sldMk cId="1496527865" sldId="259"/>
            <ac:picMk id="27" creationId="{87B23C1F-EF83-44FF-A3E0-5523717BD5C1}"/>
          </ac:picMkLst>
        </pc:picChg>
        <pc:picChg chg="add del mod">
          <ac:chgData name="Denise" userId="1d902dc2-5245-499c-876a-a6eb708dbcaf" providerId="ADAL" clId="{86181A22-DA2A-42E1-AA33-1158AA54CA7E}" dt="2020-03-25T17:24:18.002" v="100" actId="478"/>
          <ac:picMkLst>
            <pc:docMk/>
            <pc:sldMk cId="1496527865" sldId="259"/>
            <ac:picMk id="1026" creationId="{37BA0700-B601-43F3-B2C9-B9C1584E3EF9}"/>
          </ac:picMkLst>
        </pc:picChg>
      </pc:sldChg>
      <pc:sldChg chg="addSp delSp modSp add del mod setBg">
        <pc:chgData name="Denise" userId="1d902dc2-5245-499c-876a-a6eb708dbcaf" providerId="ADAL" clId="{86181A22-DA2A-42E1-AA33-1158AA54CA7E}" dt="2020-03-30T15:57:41.716" v="4070" actId="47"/>
        <pc:sldMkLst>
          <pc:docMk/>
          <pc:sldMk cId="1068318818" sldId="260"/>
        </pc:sldMkLst>
        <pc:spChg chg="del mod ord">
          <ac:chgData name="Denise" userId="1d902dc2-5245-499c-876a-a6eb708dbcaf" providerId="ADAL" clId="{86181A22-DA2A-42E1-AA33-1158AA54CA7E}" dt="2020-03-26T19:19:03.276" v="1012" actId="478"/>
          <ac:spMkLst>
            <pc:docMk/>
            <pc:sldMk cId="1068318818" sldId="260"/>
            <ac:spMk id="2" creationId="{7E294146-1937-4609-95D1-DE9E249E955C}"/>
          </ac:spMkLst>
        </pc:spChg>
        <pc:spChg chg="del">
          <ac:chgData name="Denise" userId="1d902dc2-5245-499c-876a-a6eb708dbcaf" providerId="ADAL" clId="{86181A22-DA2A-42E1-AA33-1158AA54CA7E}" dt="2020-03-26T19:18:30.980" v="1002"/>
          <ac:spMkLst>
            <pc:docMk/>
            <pc:sldMk cId="1068318818" sldId="260"/>
            <ac:spMk id="3" creationId="{A70D584B-A3A4-407A-8B34-836C4C4606C8}"/>
          </ac:spMkLst>
        </pc:spChg>
        <pc:spChg chg="add del">
          <ac:chgData name="Denise" userId="1d902dc2-5245-499c-876a-a6eb708dbcaf" providerId="ADAL" clId="{86181A22-DA2A-42E1-AA33-1158AA54CA7E}" dt="2020-03-26T19:21:59.018" v="1076" actId="26606"/>
          <ac:spMkLst>
            <pc:docMk/>
            <pc:sldMk cId="1068318818" sldId="260"/>
            <ac:spMk id="10" creationId="{E91DC736-0EF8-4F87-9146-EBF1D2EE4D3D}"/>
          </ac:spMkLst>
        </pc:spChg>
        <pc:spChg chg="add del">
          <ac:chgData name="Denise" userId="1d902dc2-5245-499c-876a-a6eb708dbcaf" providerId="ADAL" clId="{86181A22-DA2A-42E1-AA33-1158AA54CA7E}" dt="2020-03-26T19:21:59.018" v="1076" actId="26606"/>
          <ac:spMkLst>
            <pc:docMk/>
            <pc:sldMk cId="1068318818" sldId="260"/>
            <ac:spMk id="12" creationId="{097CD68E-23E3-4007-8847-CD0944C4F7BE}"/>
          </ac:spMkLst>
        </pc:spChg>
        <pc:spChg chg="add del">
          <ac:chgData name="Denise" userId="1d902dc2-5245-499c-876a-a6eb708dbcaf" providerId="ADAL" clId="{86181A22-DA2A-42E1-AA33-1158AA54CA7E}" dt="2020-03-26T19:21:59.018" v="1076" actId="26606"/>
          <ac:spMkLst>
            <pc:docMk/>
            <pc:sldMk cId="1068318818" sldId="260"/>
            <ac:spMk id="14" creationId="{AF2F604E-43BE-4DC3-B983-E071523364F8}"/>
          </ac:spMkLst>
        </pc:spChg>
        <pc:spChg chg="add mod">
          <ac:chgData name="Denise" userId="1d902dc2-5245-499c-876a-a6eb708dbcaf" providerId="ADAL" clId="{86181A22-DA2A-42E1-AA33-1158AA54CA7E}" dt="2020-03-26T19:24:30.651" v="1094" actId="207"/>
          <ac:spMkLst>
            <pc:docMk/>
            <pc:sldMk cId="1068318818" sldId="260"/>
            <ac:spMk id="15" creationId="{691AE1F1-B760-4007-97E0-B1366AD0CDA6}"/>
          </ac:spMkLst>
        </pc:spChg>
        <pc:spChg chg="add del">
          <ac:chgData name="Denise" userId="1d902dc2-5245-499c-876a-a6eb708dbcaf" providerId="ADAL" clId="{86181A22-DA2A-42E1-AA33-1158AA54CA7E}" dt="2020-03-26T19:21:59.018" v="1076" actId="26606"/>
          <ac:spMkLst>
            <pc:docMk/>
            <pc:sldMk cId="1068318818" sldId="260"/>
            <ac:spMk id="16" creationId="{08C9B587-E65E-4B52-B37C-ABEBB6E87928}"/>
          </ac:spMkLst>
        </pc:spChg>
        <pc:spChg chg="add mod">
          <ac:chgData name="Denise" userId="1d902dc2-5245-499c-876a-a6eb708dbcaf" providerId="ADAL" clId="{86181A22-DA2A-42E1-AA33-1158AA54CA7E}" dt="2020-03-26T20:09:14.062" v="1918" actId="207"/>
          <ac:spMkLst>
            <pc:docMk/>
            <pc:sldMk cId="1068318818" sldId="260"/>
            <ac:spMk id="17" creationId="{656CCCD5-4D09-42F0-BD1A-57283DDD9BD8}"/>
          </ac:spMkLst>
        </pc:spChg>
        <pc:spChg chg="add mod">
          <ac:chgData name="Denise" userId="1d902dc2-5245-499c-876a-a6eb708dbcaf" providerId="ADAL" clId="{86181A22-DA2A-42E1-AA33-1158AA54CA7E}" dt="2020-03-26T20:09:08.948" v="1917" actId="207"/>
          <ac:spMkLst>
            <pc:docMk/>
            <pc:sldMk cId="1068318818" sldId="260"/>
            <ac:spMk id="18" creationId="{EF957A47-050A-4BA0-BC7D-8D5219509D07}"/>
          </ac:spMkLst>
        </pc:spChg>
        <pc:spChg chg="add mod">
          <ac:chgData name="Denise" userId="1d902dc2-5245-499c-876a-a6eb708dbcaf" providerId="ADAL" clId="{86181A22-DA2A-42E1-AA33-1158AA54CA7E}" dt="2020-03-26T20:09:18.929" v="1919" actId="207"/>
          <ac:spMkLst>
            <pc:docMk/>
            <pc:sldMk cId="1068318818" sldId="260"/>
            <ac:spMk id="19" creationId="{D1DB4391-2B1C-48A5-93D4-5E9348914CE2}"/>
          </ac:spMkLst>
        </pc:spChg>
        <pc:spChg chg="add del">
          <ac:chgData name="Denise" userId="1d902dc2-5245-499c-876a-a6eb708dbcaf" providerId="ADAL" clId="{86181A22-DA2A-42E1-AA33-1158AA54CA7E}" dt="2020-03-26T19:22:15.441" v="1081" actId="478"/>
          <ac:spMkLst>
            <pc:docMk/>
            <pc:sldMk cId="1068318818" sldId="260"/>
            <ac:spMk id="20" creationId="{EC4468DA-ABBA-4BE2-A29C-236767FDFDFF}"/>
          </ac:spMkLst>
        </pc:spChg>
        <pc:spChg chg="add del">
          <ac:chgData name="Denise" userId="1d902dc2-5245-499c-876a-a6eb708dbcaf" providerId="ADAL" clId="{86181A22-DA2A-42E1-AA33-1158AA54CA7E}" dt="2020-03-26T19:22:25.258" v="1083" actId="26606"/>
          <ac:spMkLst>
            <pc:docMk/>
            <pc:sldMk cId="1068318818" sldId="260"/>
            <ac:spMk id="23" creationId="{3CD9DF72-87A3-404E-A828-84CBF11A8303}"/>
          </ac:spMkLst>
        </pc:spChg>
        <pc:spChg chg="add mod">
          <ac:chgData name="Denise" userId="1d902dc2-5245-499c-876a-a6eb708dbcaf" providerId="ADAL" clId="{86181A22-DA2A-42E1-AA33-1158AA54CA7E}" dt="2020-03-26T19:35:28.600" v="1137" actId="113"/>
          <ac:spMkLst>
            <pc:docMk/>
            <pc:sldMk cId="1068318818" sldId="260"/>
            <ac:spMk id="27" creationId="{983C0BF1-C8E7-4856-B129-84B99C6772CE}"/>
          </ac:spMkLst>
        </pc:spChg>
        <pc:spChg chg="add del mod">
          <ac:chgData name="Denise" userId="1d902dc2-5245-499c-876a-a6eb708dbcaf" providerId="ADAL" clId="{86181A22-DA2A-42E1-AA33-1158AA54CA7E}" dt="2020-03-26T19:42:32.071" v="1228" actId="478"/>
          <ac:spMkLst>
            <pc:docMk/>
            <pc:sldMk cId="1068318818" sldId="260"/>
            <ac:spMk id="31" creationId="{17B9BF43-F7DE-49E7-B780-73A02F1ED785}"/>
          </ac:spMkLst>
        </pc:spChg>
        <pc:spChg chg="add mod">
          <ac:chgData name="Denise" userId="1d902dc2-5245-499c-876a-a6eb708dbcaf" providerId="ADAL" clId="{86181A22-DA2A-42E1-AA33-1158AA54CA7E}" dt="2020-03-26T20:04:55.607" v="1782" actId="20577"/>
          <ac:spMkLst>
            <pc:docMk/>
            <pc:sldMk cId="1068318818" sldId="260"/>
            <ac:spMk id="32" creationId="{5A1A9DC3-372C-405E-817E-C5786B3BA952}"/>
          </ac:spMkLst>
        </pc:spChg>
        <pc:spChg chg="add mod">
          <ac:chgData name="Denise" userId="1d902dc2-5245-499c-876a-a6eb708dbcaf" providerId="ADAL" clId="{86181A22-DA2A-42E1-AA33-1158AA54CA7E}" dt="2020-03-26T20:04:44.181" v="1758" actId="20577"/>
          <ac:spMkLst>
            <pc:docMk/>
            <pc:sldMk cId="1068318818" sldId="260"/>
            <ac:spMk id="33" creationId="{DA343D2E-DAD8-403F-85CD-DDEFD07CAEC6}"/>
          </ac:spMkLst>
        </pc:spChg>
        <pc:spChg chg="add mod">
          <ac:chgData name="Denise" userId="1d902dc2-5245-499c-876a-a6eb708dbcaf" providerId="ADAL" clId="{86181A22-DA2A-42E1-AA33-1158AA54CA7E}" dt="2020-03-26T20:13:49.954" v="2048" actId="207"/>
          <ac:spMkLst>
            <pc:docMk/>
            <pc:sldMk cId="1068318818" sldId="260"/>
            <ac:spMk id="34" creationId="{E72FDAEE-B65B-4783-AAA7-980ACC0CD2F9}"/>
          </ac:spMkLst>
        </pc:spChg>
        <pc:graphicFrameChg chg="add mod modGraphic">
          <ac:chgData name="Denise" userId="1d902dc2-5245-499c-876a-a6eb708dbcaf" providerId="ADAL" clId="{86181A22-DA2A-42E1-AA33-1158AA54CA7E}" dt="2020-03-26T19:40:27.936" v="1149" actId="14100"/>
          <ac:graphicFrameMkLst>
            <pc:docMk/>
            <pc:sldMk cId="1068318818" sldId="260"/>
            <ac:graphicFrameMk id="6" creationId="{D0ABF28B-8F87-42DC-9F45-2702E0552C02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26T19:43:58.136" v="1246" actId="20577"/>
          <ac:graphicFrameMkLst>
            <pc:docMk/>
            <pc:sldMk cId="1068318818" sldId="260"/>
            <ac:graphicFrameMk id="13" creationId="{674D91E1-3BA0-4023-A648-9302FE4D2AA8}"/>
          </ac:graphicFrameMkLst>
        </pc:graphicFrameChg>
        <pc:graphicFrameChg chg="add del mod">
          <ac:chgData name="Denise" userId="1d902dc2-5245-499c-876a-a6eb708dbcaf" providerId="ADAL" clId="{86181A22-DA2A-42E1-AA33-1158AA54CA7E}" dt="2020-03-26T19:34:29.893" v="1114" actId="478"/>
          <ac:graphicFrameMkLst>
            <pc:docMk/>
            <pc:sldMk cId="1068318818" sldId="260"/>
            <ac:graphicFrameMk id="21" creationId="{634CC19D-1E5B-483C-944A-05276434DB15}"/>
          </ac:graphicFrameMkLst>
        </pc:graphicFrameChg>
        <pc:graphicFrameChg chg="add del mod">
          <ac:chgData name="Denise" userId="1d902dc2-5245-499c-876a-a6eb708dbcaf" providerId="ADAL" clId="{86181A22-DA2A-42E1-AA33-1158AA54CA7E}" dt="2020-03-26T19:34:26.282" v="1113" actId="478"/>
          <ac:graphicFrameMkLst>
            <pc:docMk/>
            <pc:sldMk cId="1068318818" sldId="260"/>
            <ac:graphicFrameMk id="22" creationId="{99E018DD-E6F3-4F7B-B5F2-FC4E415C0A31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26T19:40:18.918" v="1147" actId="14100"/>
          <ac:graphicFrameMkLst>
            <pc:docMk/>
            <pc:sldMk cId="1068318818" sldId="260"/>
            <ac:graphicFrameMk id="24" creationId="{BB7883F9-0C4A-4B16-B167-5874C73FF7F8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26T19:40:11.417" v="1145" actId="14100"/>
          <ac:graphicFrameMkLst>
            <pc:docMk/>
            <pc:sldMk cId="1068318818" sldId="260"/>
            <ac:graphicFrameMk id="26" creationId="{2F76D914-DF47-4591-95F5-CA42A13E0200}"/>
          </ac:graphicFrameMkLst>
        </pc:graphicFrameChg>
        <pc:picChg chg="add del mod">
          <ac:chgData name="Denise" userId="1d902dc2-5245-499c-876a-a6eb708dbcaf" providerId="ADAL" clId="{86181A22-DA2A-42E1-AA33-1158AA54CA7E}" dt="2020-03-26T19:47:03.031" v="1371" actId="29295"/>
          <ac:picMkLst>
            <pc:docMk/>
            <pc:sldMk cId="1068318818" sldId="260"/>
            <ac:picMk id="5" creationId="{863281FF-D652-424D-9C34-7729EFB0CE32}"/>
          </ac:picMkLst>
        </pc:picChg>
        <pc:picChg chg="add mod">
          <ac:chgData name="Denise" userId="1d902dc2-5245-499c-876a-a6eb708dbcaf" providerId="ADAL" clId="{86181A22-DA2A-42E1-AA33-1158AA54CA7E}" dt="2020-03-26T19:40:14.721" v="1146" actId="1076"/>
          <ac:picMkLst>
            <pc:docMk/>
            <pc:sldMk cId="1068318818" sldId="260"/>
            <ac:picMk id="28" creationId="{9D561E52-1DA8-4A49-9884-9DCB7157CB98}"/>
          </ac:picMkLst>
        </pc:picChg>
        <pc:picChg chg="add mod">
          <ac:chgData name="Denise" userId="1d902dc2-5245-499c-876a-a6eb708dbcaf" providerId="ADAL" clId="{86181A22-DA2A-42E1-AA33-1158AA54CA7E}" dt="2020-03-26T19:40:20.969" v="1148" actId="1076"/>
          <ac:picMkLst>
            <pc:docMk/>
            <pc:sldMk cId="1068318818" sldId="260"/>
            <ac:picMk id="29" creationId="{F603AF4E-9841-4804-A650-AA2547E824BF}"/>
          </ac:picMkLst>
        </pc:picChg>
        <pc:picChg chg="add mod">
          <ac:chgData name="Denise" userId="1d902dc2-5245-499c-876a-a6eb708dbcaf" providerId="ADAL" clId="{86181A22-DA2A-42E1-AA33-1158AA54CA7E}" dt="2020-03-26T19:40:32.577" v="1150" actId="1076"/>
          <ac:picMkLst>
            <pc:docMk/>
            <pc:sldMk cId="1068318818" sldId="260"/>
            <ac:picMk id="30" creationId="{CCEDDC24-48C4-4793-BB71-70D2A1FB2DBC}"/>
          </ac:picMkLst>
        </pc:picChg>
        <pc:cxnChg chg="add del mod">
          <ac:chgData name="Denise" userId="1d902dc2-5245-499c-876a-a6eb708dbcaf" providerId="ADAL" clId="{86181A22-DA2A-42E1-AA33-1158AA54CA7E}" dt="2020-03-26T20:04:07.522" v="1740" actId="478"/>
          <ac:cxnSpMkLst>
            <pc:docMk/>
            <pc:sldMk cId="1068318818" sldId="260"/>
            <ac:cxnSpMk id="8" creationId="{C41ED8AE-109C-4CEF-A7E7-660AE81DD14C}"/>
          </ac:cxnSpMkLst>
        </pc:cxnChg>
        <pc:cxnChg chg="add del">
          <ac:chgData name="Denise" userId="1d902dc2-5245-499c-876a-a6eb708dbcaf" providerId="ADAL" clId="{86181A22-DA2A-42E1-AA33-1158AA54CA7E}" dt="2020-03-26T19:22:25.258" v="1083" actId="26606"/>
          <ac:cxnSpMkLst>
            <pc:docMk/>
            <pc:sldMk cId="1068318818" sldId="260"/>
            <ac:cxnSpMk id="25" creationId="{20E3A342-4D61-4E3F-AF90-1AB42AEB96CC}"/>
          </ac:cxnSpMkLst>
        </pc:cxnChg>
      </pc:sldChg>
      <pc:sldChg chg="addSp delSp modSp add del">
        <pc:chgData name="Denise" userId="1d902dc2-5245-499c-876a-a6eb708dbcaf" providerId="ADAL" clId="{86181A22-DA2A-42E1-AA33-1158AA54CA7E}" dt="2020-03-30T16:13:39.681" v="4393" actId="47"/>
        <pc:sldMkLst>
          <pc:docMk/>
          <pc:sldMk cId="966649219" sldId="261"/>
        </pc:sldMkLst>
        <pc:spChg chg="del">
          <ac:chgData name="Denise" userId="1d902dc2-5245-499c-876a-a6eb708dbcaf" providerId="ADAL" clId="{86181A22-DA2A-42E1-AA33-1158AA54CA7E}" dt="2020-03-26T19:53:19.453" v="1517" actId="478"/>
          <ac:spMkLst>
            <pc:docMk/>
            <pc:sldMk cId="966649219" sldId="261"/>
            <ac:spMk id="2" creationId="{BE9C8EFA-2510-46F1-AAB2-0DD854D3BD74}"/>
          </ac:spMkLst>
        </pc:spChg>
        <pc:spChg chg="del">
          <ac:chgData name="Denise" userId="1d902dc2-5245-499c-876a-a6eb708dbcaf" providerId="ADAL" clId="{86181A22-DA2A-42E1-AA33-1158AA54CA7E}" dt="2020-03-26T19:53:02.186" v="1511"/>
          <ac:spMkLst>
            <pc:docMk/>
            <pc:sldMk cId="966649219" sldId="261"/>
            <ac:spMk id="3" creationId="{5A08EDA2-D104-4E12-B358-897DB48EFB4F}"/>
          </ac:spMkLst>
        </pc:spChg>
        <pc:spChg chg="add del mod">
          <ac:chgData name="Denise" userId="1d902dc2-5245-499c-876a-a6eb708dbcaf" providerId="ADAL" clId="{86181A22-DA2A-42E1-AA33-1158AA54CA7E}" dt="2020-03-26T19:54:26.433" v="1543" actId="478"/>
          <ac:spMkLst>
            <pc:docMk/>
            <pc:sldMk cId="966649219" sldId="261"/>
            <ac:spMk id="6" creationId="{D3A8473D-DB05-4964-BD93-3016B954B2F9}"/>
          </ac:spMkLst>
        </pc:spChg>
        <pc:spChg chg="add del mod">
          <ac:chgData name="Denise" userId="1d902dc2-5245-499c-876a-a6eb708dbcaf" providerId="ADAL" clId="{86181A22-DA2A-42E1-AA33-1158AA54CA7E}" dt="2020-03-26T19:54:24.456" v="1542" actId="478"/>
          <ac:spMkLst>
            <pc:docMk/>
            <pc:sldMk cId="966649219" sldId="261"/>
            <ac:spMk id="7" creationId="{3665E033-04D7-4F88-800C-C7E283BBFAD7}"/>
          </ac:spMkLst>
        </pc:spChg>
        <pc:spChg chg="add del mod">
          <ac:chgData name="Denise" userId="1d902dc2-5245-499c-876a-a6eb708dbcaf" providerId="ADAL" clId="{86181A22-DA2A-42E1-AA33-1158AA54CA7E}" dt="2020-03-26T20:14:03.822" v="2049" actId="478"/>
          <ac:spMkLst>
            <pc:docMk/>
            <pc:sldMk cId="966649219" sldId="261"/>
            <ac:spMk id="8" creationId="{A67809A1-BE4D-4CAF-8389-104CBF1C7205}"/>
          </ac:spMkLst>
        </pc:spChg>
        <pc:spChg chg="add del mod">
          <ac:chgData name="Denise" userId="1d902dc2-5245-499c-876a-a6eb708dbcaf" providerId="ADAL" clId="{86181A22-DA2A-42E1-AA33-1158AA54CA7E}" dt="2020-03-26T19:55:02.336" v="1555" actId="478"/>
          <ac:spMkLst>
            <pc:docMk/>
            <pc:sldMk cId="966649219" sldId="261"/>
            <ac:spMk id="9" creationId="{E5C64D36-D55F-4A2F-9F79-18043C507177}"/>
          </ac:spMkLst>
        </pc:spChg>
        <pc:spChg chg="add del mod">
          <ac:chgData name="Denise" userId="1d902dc2-5245-499c-876a-a6eb708dbcaf" providerId="ADAL" clId="{86181A22-DA2A-42E1-AA33-1158AA54CA7E}" dt="2020-03-26T19:55:19.233" v="1563" actId="478"/>
          <ac:spMkLst>
            <pc:docMk/>
            <pc:sldMk cId="966649219" sldId="261"/>
            <ac:spMk id="10" creationId="{311DE950-2BFE-4C57-9DC5-BFC5954C5950}"/>
          </ac:spMkLst>
        </pc:spChg>
        <pc:spChg chg="add del mod">
          <ac:chgData name="Denise" userId="1d902dc2-5245-499c-876a-a6eb708dbcaf" providerId="ADAL" clId="{86181A22-DA2A-42E1-AA33-1158AA54CA7E}" dt="2020-03-26T19:55:39.793" v="1569" actId="478"/>
          <ac:spMkLst>
            <pc:docMk/>
            <pc:sldMk cId="966649219" sldId="261"/>
            <ac:spMk id="11" creationId="{62F80598-36A3-4A65-A3A7-102FAB913D2E}"/>
          </ac:spMkLst>
        </pc:spChg>
        <pc:spChg chg="add del mod">
          <ac:chgData name="Denise" userId="1d902dc2-5245-499c-876a-a6eb708dbcaf" providerId="ADAL" clId="{86181A22-DA2A-42E1-AA33-1158AA54CA7E}" dt="2020-03-26T20:14:05.347" v="2050" actId="478"/>
          <ac:spMkLst>
            <pc:docMk/>
            <pc:sldMk cId="966649219" sldId="261"/>
            <ac:spMk id="12" creationId="{6008B774-E944-4AAE-9B7D-779D3B262EA5}"/>
          </ac:spMkLst>
        </pc:spChg>
        <pc:spChg chg="add del mod">
          <ac:chgData name="Denise" userId="1d902dc2-5245-499c-876a-a6eb708dbcaf" providerId="ADAL" clId="{86181A22-DA2A-42E1-AA33-1158AA54CA7E}" dt="2020-03-26T20:00:30.945" v="1711" actId="478"/>
          <ac:spMkLst>
            <pc:docMk/>
            <pc:sldMk cId="966649219" sldId="261"/>
            <ac:spMk id="16" creationId="{ECA7BC1D-967E-4AE2-8F9E-2F129F5D1294}"/>
          </ac:spMkLst>
        </pc:spChg>
        <pc:spChg chg="add del mod">
          <ac:chgData name="Denise" userId="1d902dc2-5245-499c-876a-a6eb708dbcaf" providerId="ADAL" clId="{86181A22-DA2A-42E1-AA33-1158AA54CA7E}" dt="2020-03-26T20:14:56.605" v="2058" actId="478"/>
          <ac:spMkLst>
            <pc:docMk/>
            <pc:sldMk cId="966649219" sldId="261"/>
            <ac:spMk id="17" creationId="{1E86ECFE-400F-469F-8530-75CCDCC7CC85}"/>
          </ac:spMkLst>
        </pc:spChg>
        <pc:spChg chg="add del mod">
          <ac:chgData name="Denise" userId="1d902dc2-5245-499c-876a-a6eb708dbcaf" providerId="ADAL" clId="{86181A22-DA2A-42E1-AA33-1158AA54CA7E}" dt="2020-03-26T20:15:06.643" v="2061" actId="478"/>
          <ac:spMkLst>
            <pc:docMk/>
            <pc:sldMk cId="966649219" sldId="261"/>
            <ac:spMk id="18" creationId="{149E567D-6624-4321-B11C-C4669FBE3301}"/>
          </ac:spMkLst>
        </pc:spChg>
        <pc:spChg chg="add del mod">
          <ac:chgData name="Denise" userId="1d902dc2-5245-499c-876a-a6eb708dbcaf" providerId="ADAL" clId="{86181A22-DA2A-42E1-AA33-1158AA54CA7E}" dt="2020-03-26T20:15:04.276" v="2060" actId="478"/>
          <ac:spMkLst>
            <pc:docMk/>
            <pc:sldMk cId="966649219" sldId="261"/>
            <ac:spMk id="19" creationId="{41E6D0A9-62C2-47AA-8823-71260FF1954D}"/>
          </ac:spMkLst>
        </pc:spChg>
        <pc:spChg chg="add del mod">
          <ac:chgData name="Denise" userId="1d902dc2-5245-499c-876a-a6eb708dbcaf" providerId="ADAL" clId="{86181A22-DA2A-42E1-AA33-1158AA54CA7E}" dt="2020-03-26T20:15:10.500" v="2062" actId="478"/>
          <ac:spMkLst>
            <pc:docMk/>
            <pc:sldMk cId="966649219" sldId="261"/>
            <ac:spMk id="20" creationId="{B37FCD6B-DA30-4A1C-9796-D9934325B5AF}"/>
          </ac:spMkLst>
        </pc:spChg>
        <pc:spChg chg="add mod">
          <ac:chgData name="Denise" userId="1d902dc2-5245-499c-876a-a6eb708dbcaf" providerId="ADAL" clId="{86181A22-DA2A-42E1-AA33-1158AA54CA7E}" dt="2020-03-26T20:17:49.957" v="2087" actId="1076"/>
          <ac:spMkLst>
            <pc:docMk/>
            <pc:sldMk cId="966649219" sldId="261"/>
            <ac:spMk id="21" creationId="{5C253A64-441C-42B8-A936-B0C9B7C2885E}"/>
          </ac:spMkLst>
        </pc:spChg>
        <pc:spChg chg="add mod">
          <ac:chgData name="Denise" userId="1d902dc2-5245-499c-876a-a6eb708dbcaf" providerId="ADAL" clId="{86181A22-DA2A-42E1-AA33-1158AA54CA7E}" dt="2020-03-26T20:19:10.766" v="2096" actId="207"/>
          <ac:spMkLst>
            <pc:docMk/>
            <pc:sldMk cId="966649219" sldId="261"/>
            <ac:spMk id="24" creationId="{E103B7AF-D315-4A1E-A0BD-66D3584F5E44}"/>
          </ac:spMkLst>
        </pc:spChg>
        <pc:graphicFrameChg chg="add modGraphic">
          <ac:chgData name="Denise" userId="1d902dc2-5245-499c-876a-a6eb708dbcaf" providerId="ADAL" clId="{86181A22-DA2A-42E1-AA33-1158AA54CA7E}" dt="2020-03-26T20:00:15.533" v="1709"/>
          <ac:graphicFrameMkLst>
            <pc:docMk/>
            <pc:sldMk cId="966649219" sldId="261"/>
            <ac:graphicFrameMk id="13" creationId="{A7E1C549-EE19-44ED-8B0D-B461546405B5}"/>
          </ac:graphicFrameMkLst>
        </pc:graphicFrameChg>
        <pc:graphicFrameChg chg="add mod">
          <ac:chgData name="Denise" userId="1d902dc2-5245-499c-876a-a6eb708dbcaf" providerId="ADAL" clId="{86181A22-DA2A-42E1-AA33-1158AA54CA7E}" dt="2020-03-26T20:21:47.637" v="2203" actId="20577"/>
          <ac:graphicFrameMkLst>
            <pc:docMk/>
            <pc:sldMk cId="966649219" sldId="261"/>
            <ac:graphicFrameMk id="25" creationId="{B467E6C1-81FF-432B-A5FC-E4D75819C852}"/>
          </ac:graphicFrameMkLst>
        </pc:graphicFrameChg>
        <pc:picChg chg="add del mod">
          <ac:chgData name="Denise" userId="1d902dc2-5245-499c-876a-a6eb708dbcaf" providerId="ADAL" clId="{86181A22-DA2A-42E1-AA33-1158AA54CA7E}" dt="2020-03-26T20:00:24.438" v="1710" actId="478"/>
          <ac:picMkLst>
            <pc:docMk/>
            <pc:sldMk cId="966649219" sldId="261"/>
            <ac:picMk id="5" creationId="{BE183687-D3DE-404B-AAFC-0669FD5AE876}"/>
          </ac:picMkLst>
        </pc:picChg>
        <pc:picChg chg="add del mod ord modCrop">
          <ac:chgData name="Denise" userId="1d902dc2-5245-499c-876a-a6eb708dbcaf" providerId="ADAL" clId="{86181A22-DA2A-42E1-AA33-1158AA54CA7E}" dt="2020-03-26T20:11:17.884" v="1934" actId="478"/>
          <ac:picMkLst>
            <pc:docMk/>
            <pc:sldMk cId="966649219" sldId="261"/>
            <ac:picMk id="14" creationId="{320C6C02-45B4-4A30-8989-258B6BED4F53}"/>
          </ac:picMkLst>
        </pc:picChg>
        <pc:picChg chg="add del mod ord">
          <ac:chgData name="Denise" userId="1d902dc2-5245-499c-876a-a6eb708dbcaf" providerId="ADAL" clId="{86181A22-DA2A-42E1-AA33-1158AA54CA7E}" dt="2020-03-26T20:16:04.759" v="2066" actId="478"/>
          <ac:picMkLst>
            <pc:docMk/>
            <pc:sldMk cId="966649219" sldId="261"/>
            <ac:picMk id="23" creationId="{33522088-A1DB-4B18-8B12-AF47C1F4A20B}"/>
          </ac:picMkLst>
        </pc:picChg>
        <pc:picChg chg="add del mod ord">
          <ac:chgData name="Denise" userId="1d902dc2-5245-499c-876a-a6eb708dbcaf" providerId="ADAL" clId="{86181A22-DA2A-42E1-AA33-1158AA54CA7E}" dt="2020-03-26T20:16:22.595" v="2074" actId="478"/>
          <ac:picMkLst>
            <pc:docMk/>
            <pc:sldMk cId="966649219" sldId="261"/>
            <ac:picMk id="27" creationId="{313D1B67-3F65-4265-9A12-5375A3FB4BF6}"/>
          </ac:picMkLst>
        </pc:picChg>
        <pc:picChg chg="add mod ord">
          <ac:chgData name="Denise" userId="1d902dc2-5245-499c-876a-a6eb708dbcaf" providerId="ADAL" clId="{86181A22-DA2A-42E1-AA33-1158AA54CA7E}" dt="2020-03-26T20:17:14.900" v="2081" actId="167"/>
          <ac:picMkLst>
            <pc:docMk/>
            <pc:sldMk cId="966649219" sldId="261"/>
            <ac:picMk id="29" creationId="{DE1094FB-941F-4AB7-8040-E75A77ABD4DF}"/>
          </ac:picMkLst>
        </pc:picChg>
      </pc:sldChg>
      <pc:sldChg chg="addSp delSp modSp add setBg">
        <pc:chgData name="Denise" userId="1d902dc2-5245-499c-876a-a6eb708dbcaf" providerId="ADAL" clId="{86181A22-DA2A-42E1-AA33-1158AA54CA7E}" dt="2020-03-30T16:51:40.319" v="5148" actId="122"/>
        <pc:sldMkLst>
          <pc:docMk/>
          <pc:sldMk cId="599682942" sldId="262"/>
        </pc:sldMkLst>
        <pc:spChg chg="add del mod ord">
          <ac:chgData name="Denise" userId="1d902dc2-5245-499c-876a-a6eb708dbcaf" providerId="ADAL" clId="{86181A22-DA2A-42E1-AA33-1158AA54CA7E}" dt="2020-03-30T14:05:01.435" v="2294" actId="478"/>
          <ac:spMkLst>
            <pc:docMk/>
            <pc:sldMk cId="599682942" sldId="262"/>
            <ac:spMk id="4" creationId="{2577A2DA-E01E-4AAF-AD7D-501354F083BE}"/>
          </ac:spMkLst>
        </pc:spChg>
        <pc:spChg chg="del mod">
          <ac:chgData name="Denise" userId="1d902dc2-5245-499c-876a-a6eb708dbcaf" providerId="ADAL" clId="{86181A22-DA2A-42E1-AA33-1158AA54CA7E}" dt="2020-03-30T15:17:29.022" v="2698" actId="478"/>
          <ac:spMkLst>
            <pc:docMk/>
            <pc:sldMk cId="599682942" sldId="262"/>
            <ac:spMk id="5" creationId="{984D6907-3FE7-49A3-B5F5-978403A472E2}"/>
          </ac:spMkLst>
        </pc:spChg>
        <pc:spChg chg="add del mod">
          <ac:chgData name="Denise" userId="1d902dc2-5245-499c-876a-a6eb708dbcaf" providerId="ADAL" clId="{86181A22-DA2A-42E1-AA33-1158AA54CA7E}" dt="2020-03-30T16:51:11.843" v="5138" actId="478"/>
          <ac:spMkLst>
            <pc:docMk/>
            <pc:sldMk cId="599682942" sldId="262"/>
            <ac:spMk id="6" creationId="{5FBCDFF4-894B-4D91-868D-3FEDA72C3920}"/>
          </ac:spMkLst>
        </pc:spChg>
        <pc:spChg chg="del mod">
          <ac:chgData name="Denise" userId="1d902dc2-5245-499c-876a-a6eb708dbcaf" providerId="ADAL" clId="{86181A22-DA2A-42E1-AA33-1158AA54CA7E}" dt="2020-03-30T13:59:37.950" v="2206" actId="478"/>
          <ac:spMkLst>
            <pc:docMk/>
            <pc:sldMk cId="599682942" sldId="262"/>
            <ac:spMk id="7" creationId="{DD914BE8-91CB-4452-940A-56D2823EABA6}"/>
          </ac:spMkLst>
        </pc:spChg>
        <pc:spChg chg="add del mod">
          <ac:chgData name="Denise" userId="1d902dc2-5245-499c-876a-a6eb708dbcaf" providerId="ADAL" clId="{86181A22-DA2A-42E1-AA33-1158AA54CA7E}" dt="2020-03-30T15:12:57.807" v="2584" actId="478"/>
          <ac:spMkLst>
            <pc:docMk/>
            <pc:sldMk cId="599682942" sldId="262"/>
            <ac:spMk id="25" creationId="{0C583D07-1B98-42D4-AB25-76E7D7D55F0C}"/>
          </ac:spMkLst>
        </pc:spChg>
        <pc:spChg chg="del">
          <ac:chgData name="Denise" userId="1d902dc2-5245-499c-876a-a6eb708dbcaf" providerId="ADAL" clId="{86181A22-DA2A-42E1-AA33-1158AA54CA7E}" dt="2020-03-30T13:59:57.769" v="2211" actId="478"/>
          <ac:spMkLst>
            <pc:docMk/>
            <pc:sldMk cId="599682942" sldId="262"/>
            <ac:spMk id="29" creationId="{5DB9A092-037F-4EDD-BF7C-E7A6196A2C96}"/>
          </ac:spMkLst>
        </pc:spChg>
        <pc:spChg chg="mod">
          <ac:chgData name="Denise" userId="1d902dc2-5245-499c-876a-a6eb708dbcaf" providerId="ADAL" clId="{86181A22-DA2A-42E1-AA33-1158AA54CA7E}" dt="2020-03-30T15:14:23.680" v="2620" actId="404"/>
          <ac:spMkLst>
            <pc:docMk/>
            <pc:sldMk cId="599682942" sldId="262"/>
            <ac:spMk id="30" creationId="{C5C76511-7441-4537-AE80-611D0A2022C6}"/>
          </ac:spMkLst>
        </pc:spChg>
        <pc:spChg chg="add mod">
          <ac:chgData name="Denise" userId="1d902dc2-5245-499c-876a-a6eb708dbcaf" providerId="ADAL" clId="{86181A22-DA2A-42E1-AA33-1158AA54CA7E}" dt="2020-03-30T16:51:40.319" v="5148" actId="122"/>
          <ac:spMkLst>
            <pc:docMk/>
            <pc:sldMk cId="599682942" sldId="262"/>
            <ac:spMk id="31" creationId="{8E0C3E67-B6DC-48A5-B518-9741B80403A2}"/>
          </ac:spMkLst>
        </pc:spChg>
        <pc:graphicFrameChg chg="mod modGraphic">
          <ac:chgData name="Denise" userId="1d902dc2-5245-499c-876a-a6eb708dbcaf" providerId="ADAL" clId="{86181A22-DA2A-42E1-AA33-1158AA54CA7E}" dt="2020-03-30T15:07:37.512" v="2478" actId="207"/>
          <ac:graphicFrameMkLst>
            <pc:docMk/>
            <pc:sldMk cId="599682942" sldId="262"/>
            <ac:graphicFrameMk id="3" creationId="{0664B64C-B577-41E9-8A8B-82B05F7DF05A}"/>
          </ac:graphicFrameMkLst>
        </pc:graphicFrameChg>
        <pc:graphicFrameChg chg="add del mod">
          <ac:chgData name="Denise" userId="1d902dc2-5245-499c-876a-a6eb708dbcaf" providerId="ADAL" clId="{86181A22-DA2A-42E1-AA33-1158AA54CA7E}" dt="2020-03-30T14:08:14.873" v="2326" actId="478"/>
          <ac:graphicFrameMkLst>
            <pc:docMk/>
            <pc:sldMk cId="599682942" sldId="262"/>
            <ac:graphicFrameMk id="9" creationId="{DB46B1CD-0180-4296-A51E-0C66C2CD15B4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15:07:29.882" v="2476" actId="207"/>
          <ac:graphicFrameMkLst>
            <pc:docMk/>
            <pc:sldMk cId="599682942" sldId="262"/>
            <ac:graphicFrameMk id="10" creationId="{5D1AA385-7EE0-4193-BD80-8CE86A965090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15:11:42.875" v="2572" actId="207"/>
          <ac:graphicFrameMkLst>
            <pc:docMk/>
            <pc:sldMk cId="599682942" sldId="262"/>
            <ac:graphicFrameMk id="12" creationId="{A71AF301-3753-41B2-8034-B3023030D0B1}"/>
          </ac:graphicFrameMkLst>
        </pc:graphicFrameChg>
        <pc:graphicFrameChg chg="add del mod">
          <ac:chgData name="Denise" userId="1d902dc2-5245-499c-876a-a6eb708dbcaf" providerId="ADAL" clId="{86181A22-DA2A-42E1-AA33-1158AA54CA7E}" dt="2020-03-30T15:09:56.543" v="2533"/>
          <ac:graphicFrameMkLst>
            <pc:docMk/>
            <pc:sldMk cId="599682942" sldId="262"/>
            <ac:graphicFrameMk id="13" creationId="{3C3D826F-C14B-4880-94AC-DFD4D45DB279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15:14:06.750" v="2616" actId="122"/>
          <ac:graphicFrameMkLst>
            <pc:docMk/>
            <pc:sldMk cId="599682942" sldId="262"/>
            <ac:graphicFrameMk id="14" creationId="{78807EA4-2165-426E-A218-D5F21AB231C7}"/>
          </ac:graphicFrameMkLst>
        </pc:graphicFrameChg>
        <pc:graphicFrameChg chg="del mod modGraphic">
          <ac:chgData name="Denise" userId="1d902dc2-5245-499c-876a-a6eb708dbcaf" providerId="ADAL" clId="{86181A22-DA2A-42E1-AA33-1158AA54CA7E}" dt="2020-03-30T14:11:16.195" v="2345" actId="478"/>
          <ac:graphicFrameMkLst>
            <pc:docMk/>
            <pc:sldMk cId="599682942" sldId="262"/>
            <ac:graphicFrameMk id="16" creationId="{8DC2F8F0-01CB-4C7C-AC65-7F8FCCBB83AD}"/>
          </ac:graphicFrameMkLst>
        </pc:graphicFrameChg>
        <pc:graphicFrameChg chg="del mod">
          <ac:chgData name="Denise" userId="1d902dc2-5245-499c-876a-a6eb708dbcaf" providerId="ADAL" clId="{86181A22-DA2A-42E1-AA33-1158AA54CA7E}" dt="2020-03-30T15:17:26.475" v="2697" actId="478"/>
          <ac:graphicFrameMkLst>
            <pc:docMk/>
            <pc:sldMk cId="599682942" sldId="262"/>
            <ac:graphicFrameMk id="28" creationId="{714B5457-3706-4F96-9D5F-769BA0FAEAEE}"/>
          </ac:graphicFrameMkLst>
        </pc:graphicFrameChg>
        <pc:picChg chg="mod modCrop">
          <ac:chgData name="Denise" userId="1d902dc2-5245-499c-876a-a6eb708dbcaf" providerId="ADAL" clId="{86181A22-DA2A-42E1-AA33-1158AA54CA7E}" dt="2020-03-30T15:06:01.810" v="2467" actId="14100"/>
          <ac:picMkLst>
            <pc:docMk/>
            <pc:sldMk cId="599682942" sldId="262"/>
            <ac:picMk id="2" creationId="{E7FE3FB7-5195-4FFF-845E-9FC1A467AA1E}"/>
          </ac:picMkLst>
        </pc:picChg>
        <pc:picChg chg="del mod">
          <ac:chgData name="Denise" userId="1d902dc2-5245-499c-876a-a6eb708dbcaf" providerId="ADAL" clId="{86181A22-DA2A-42E1-AA33-1158AA54CA7E}" dt="2020-03-30T14:01:32.824" v="2261" actId="478"/>
          <ac:picMkLst>
            <pc:docMk/>
            <pc:sldMk cId="599682942" sldId="262"/>
            <ac:picMk id="8" creationId="{5FCCB890-4789-4983-B6EB-836DC12C60F0}"/>
          </ac:picMkLst>
        </pc:picChg>
        <pc:picChg chg="mod ord">
          <ac:chgData name="Denise" userId="1d902dc2-5245-499c-876a-a6eb708dbcaf" providerId="ADAL" clId="{86181A22-DA2A-42E1-AA33-1158AA54CA7E}" dt="2020-03-30T15:12:22.052" v="2578" actId="1076"/>
          <ac:picMkLst>
            <pc:docMk/>
            <pc:sldMk cId="599682942" sldId="262"/>
            <ac:picMk id="17" creationId="{94C4D8B7-09E6-467F-AC3D-B7F22785ED55}"/>
          </ac:picMkLst>
        </pc:picChg>
        <pc:picChg chg="mod ord">
          <ac:chgData name="Denise" userId="1d902dc2-5245-499c-876a-a6eb708dbcaf" providerId="ADAL" clId="{86181A22-DA2A-42E1-AA33-1158AA54CA7E}" dt="2020-03-30T15:12:07.937" v="2575" actId="1076"/>
          <ac:picMkLst>
            <pc:docMk/>
            <pc:sldMk cId="599682942" sldId="262"/>
            <ac:picMk id="19" creationId="{42390EF1-4372-4024-B373-4FBEDB45851F}"/>
          </ac:picMkLst>
        </pc:picChg>
        <pc:picChg chg="del mod">
          <ac:chgData name="Denise" userId="1d902dc2-5245-499c-876a-a6eb708dbcaf" providerId="ADAL" clId="{86181A22-DA2A-42E1-AA33-1158AA54CA7E}" dt="2020-03-30T14:10:20.044" v="2332" actId="478"/>
          <ac:picMkLst>
            <pc:docMk/>
            <pc:sldMk cId="599682942" sldId="262"/>
            <ac:picMk id="21" creationId="{96BE2EAE-5857-4B83-BE73-B1A2280B7D6F}"/>
          </ac:picMkLst>
        </pc:picChg>
        <pc:picChg chg="mod ord">
          <ac:chgData name="Denise" userId="1d902dc2-5245-499c-876a-a6eb708dbcaf" providerId="ADAL" clId="{86181A22-DA2A-42E1-AA33-1158AA54CA7E}" dt="2020-03-30T15:12:11.670" v="2576" actId="1076"/>
          <ac:picMkLst>
            <pc:docMk/>
            <pc:sldMk cId="599682942" sldId="262"/>
            <ac:picMk id="22" creationId="{856FE4EF-5EBA-47CE-B040-F3A7B32B79CB}"/>
          </ac:picMkLst>
        </pc:picChg>
        <pc:picChg chg="mod ord">
          <ac:chgData name="Denise" userId="1d902dc2-5245-499c-876a-a6eb708dbcaf" providerId="ADAL" clId="{86181A22-DA2A-42E1-AA33-1158AA54CA7E}" dt="2020-03-30T15:12:17.571" v="2577" actId="1076"/>
          <ac:picMkLst>
            <pc:docMk/>
            <pc:sldMk cId="599682942" sldId="262"/>
            <ac:picMk id="23" creationId="{9FF2F174-3642-4686-8302-8E3A92737184}"/>
          </ac:picMkLst>
        </pc:picChg>
        <pc:picChg chg="del mod">
          <ac:chgData name="Denise" userId="1d902dc2-5245-499c-876a-a6eb708dbcaf" providerId="ADAL" clId="{86181A22-DA2A-42E1-AA33-1158AA54CA7E}" dt="2020-03-30T14:10:18.474" v="2331" actId="478"/>
          <ac:picMkLst>
            <pc:docMk/>
            <pc:sldMk cId="599682942" sldId="262"/>
            <ac:picMk id="24" creationId="{8F64D40D-EF5F-4284-8B67-748C3EF29500}"/>
          </ac:picMkLst>
        </pc:picChg>
        <pc:picChg chg="add mod">
          <ac:chgData name="Denise" userId="1d902dc2-5245-499c-876a-a6eb708dbcaf" providerId="ADAL" clId="{86181A22-DA2A-42E1-AA33-1158AA54CA7E}" dt="2020-03-30T16:51:31.160" v="5145" actId="14100"/>
          <ac:picMkLst>
            <pc:docMk/>
            <pc:sldMk cId="599682942" sldId="262"/>
            <ac:picMk id="27" creationId="{E67BFCCD-C92C-4225-8E2B-421F72EB933D}"/>
          </ac:picMkLst>
        </pc:picChg>
      </pc:sldChg>
      <pc:sldChg chg="addSp delSp modSp add ord">
        <pc:chgData name="Denise" userId="1d902dc2-5245-499c-876a-a6eb708dbcaf" providerId="ADAL" clId="{86181A22-DA2A-42E1-AA33-1158AA54CA7E}" dt="2020-03-30T21:47:13.561" v="5205" actId="14734"/>
        <pc:sldMkLst>
          <pc:docMk/>
          <pc:sldMk cId="3936208629" sldId="263"/>
        </pc:sldMkLst>
        <pc:spChg chg="del mod">
          <ac:chgData name="Denise" userId="1d902dc2-5245-499c-876a-a6eb708dbcaf" providerId="ADAL" clId="{86181A22-DA2A-42E1-AA33-1158AA54CA7E}" dt="2020-03-30T15:31:07.901" v="2893" actId="478"/>
          <ac:spMkLst>
            <pc:docMk/>
            <pc:sldMk cId="3936208629" sldId="263"/>
            <ac:spMk id="6" creationId="{5FBCDFF4-894B-4D91-868D-3FEDA72C3920}"/>
          </ac:spMkLst>
        </pc:spChg>
        <pc:spChg chg="add mod">
          <ac:chgData name="Denise" userId="1d902dc2-5245-499c-876a-a6eb708dbcaf" providerId="ADAL" clId="{86181A22-DA2A-42E1-AA33-1158AA54CA7E}" dt="2020-03-30T15:56:44.272" v="4062" actId="1035"/>
          <ac:spMkLst>
            <pc:docMk/>
            <pc:sldMk cId="3936208629" sldId="263"/>
            <ac:spMk id="13" creationId="{8EF86BE4-B8C9-488E-AF92-3832DBA2894C}"/>
          </ac:spMkLst>
        </pc:spChg>
        <pc:spChg chg="del">
          <ac:chgData name="Denise" userId="1d902dc2-5245-499c-876a-a6eb708dbcaf" providerId="ADAL" clId="{86181A22-DA2A-42E1-AA33-1158AA54CA7E}" dt="2020-03-30T15:21:34.241" v="2773" actId="478"/>
          <ac:spMkLst>
            <pc:docMk/>
            <pc:sldMk cId="3936208629" sldId="263"/>
            <ac:spMk id="30" creationId="{C5C76511-7441-4537-AE80-611D0A2022C6}"/>
          </ac:spMkLst>
        </pc:spChg>
        <pc:graphicFrameChg chg="mod modGraphic">
          <ac:chgData name="Denise" userId="1d902dc2-5245-499c-876a-a6eb708dbcaf" providerId="ADAL" clId="{86181A22-DA2A-42E1-AA33-1158AA54CA7E}" dt="2020-03-30T21:47:13.561" v="5205" actId="14734"/>
          <ac:graphicFrameMkLst>
            <pc:docMk/>
            <pc:sldMk cId="3936208629" sldId="263"/>
            <ac:graphicFrameMk id="3" creationId="{0664B64C-B577-41E9-8A8B-82B05F7DF05A}"/>
          </ac:graphicFrameMkLst>
        </pc:graphicFrameChg>
        <pc:graphicFrameChg chg="add mod">
          <ac:chgData name="Denise" userId="1d902dc2-5245-499c-876a-a6eb708dbcaf" providerId="ADAL" clId="{86181A22-DA2A-42E1-AA33-1158AA54CA7E}" dt="2020-03-30T15:57:24.794" v="4069" actId="404"/>
          <ac:graphicFrameMkLst>
            <pc:docMk/>
            <pc:sldMk cId="3936208629" sldId="263"/>
            <ac:graphicFrameMk id="5" creationId="{05507B2D-20AF-4A50-9E54-BBE31DA11127}"/>
          </ac:graphicFrameMkLst>
        </pc:graphicFrameChg>
        <pc:graphicFrameChg chg="mod modGraphic">
          <ac:chgData name="Denise" userId="1d902dc2-5245-499c-876a-a6eb708dbcaf" providerId="ADAL" clId="{86181A22-DA2A-42E1-AA33-1158AA54CA7E}" dt="2020-03-30T15:20:04.857" v="2761" actId="20577"/>
          <ac:graphicFrameMkLst>
            <pc:docMk/>
            <pc:sldMk cId="3936208629" sldId="263"/>
            <ac:graphicFrameMk id="10" creationId="{5D1AA385-7EE0-4193-BD80-8CE86A965090}"/>
          </ac:graphicFrameMkLst>
        </pc:graphicFrameChg>
        <pc:graphicFrameChg chg="mod modGraphic">
          <ac:chgData name="Denise" userId="1d902dc2-5245-499c-876a-a6eb708dbcaf" providerId="ADAL" clId="{86181A22-DA2A-42E1-AA33-1158AA54CA7E}" dt="2020-03-30T15:57:04.445" v="4068" actId="1036"/>
          <ac:graphicFrameMkLst>
            <pc:docMk/>
            <pc:sldMk cId="3936208629" sldId="263"/>
            <ac:graphicFrameMk id="12" creationId="{A71AF301-3753-41B2-8034-B3023030D0B1}"/>
          </ac:graphicFrameMkLst>
        </pc:graphicFrameChg>
        <pc:graphicFrameChg chg="mod modGraphic">
          <ac:chgData name="Denise" userId="1d902dc2-5245-499c-876a-a6eb708dbcaf" providerId="ADAL" clId="{86181A22-DA2A-42E1-AA33-1158AA54CA7E}" dt="2020-03-30T15:56:56.329" v="4066" actId="20577"/>
          <ac:graphicFrameMkLst>
            <pc:docMk/>
            <pc:sldMk cId="3936208629" sldId="263"/>
            <ac:graphicFrameMk id="14" creationId="{78807EA4-2165-426E-A218-D5F21AB231C7}"/>
          </ac:graphicFrameMkLst>
        </pc:graphicFrameChg>
        <pc:graphicFrameChg chg="add del mod">
          <ac:chgData name="Denise" userId="1d902dc2-5245-499c-876a-a6eb708dbcaf" providerId="ADAL" clId="{86181A22-DA2A-42E1-AA33-1158AA54CA7E}" dt="2020-03-30T15:22:22.646" v="2807" actId="478"/>
          <ac:graphicFrameMkLst>
            <pc:docMk/>
            <pc:sldMk cId="3936208629" sldId="263"/>
            <ac:graphicFrameMk id="15" creationId="{3534267B-A4E1-4BBF-9209-A996BEB91675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15:56:54.746" v="4065" actId="20577"/>
          <ac:graphicFrameMkLst>
            <pc:docMk/>
            <pc:sldMk cId="3936208629" sldId="263"/>
            <ac:graphicFrameMk id="16" creationId="{CE375539-9DB4-4DC4-89BE-5373A87854B2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15:28:38.763" v="2871" actId="478"/>
          <ac:graphicFrameMkLst>
            <pc:docMk/>
            <pc:sldMk cId="3936208629" sldId="263"/>
            <ac:graphicFrameMk id="18" creationId="{EB3384B5-39F3-4C73-9123-960701095740}"/>
          </ac:graphicFrameMkLst>
        </pc:graphicFrameChg>
        <pc:picChg chg="del mod">
          <ac:chgData name="Denise" userId="1d902dc2-5245-499c-876a-a6eb708dbcaf" providerId="ADAL" clId="{86181A22-DA2A-42E1-AA33-1158AA54CA7E}" dt="2020-03-30T15:20:14.546" v="2763" actId="478"/>
          <ac:picMkLst>
            <pc:docMk/>
            <pc:sldMk cId="3936208629" sldId="263"/>
            <ac:picMk id="2" creationId="{E7FE3FB7-5195-4FFF-845E-9FC1A467AA1E}"/>
          </ac:picMkLst>
        </pc:picChg>
        <pc:picChg chg="add mod">
          <ac:chgData name="Denise" userId="1d902dc2-5245-499c-876a-a6eb708dbcaf" providerId="ADAL" clId="{86181A22-DA2A-42E1-AA33-1158AA54CA7E}" dt="2020-03-30T15:56:03.824" v="4051" actId="1036"/>
          <ac:picMkLst>
            <pc:docMk/>
            <pc:sldMk cId="3936208629" sldId="263"/>
            <ac:picMk id="4" creationId="{B05003A5-7AC6-46F2-B0F6-3C71C53F67F0}"/>
          </ac:picMkLst>
        </pc:picChg>
        <pc:picChg chg="mod">
          <ac:chgData name="Denise" userId="1d902dc2-5245-499c-876a-a6eb708dbcaf" providerId="ADAL" clId="{86181A22-DA2A-42E1-AA33-1158AA54CA7E}" dt="2020-03-30T15:30:36.446" v="2891" actId="1076"/>
          <ac:picMkLst>
            <pc:docMk/>
            <pc:sldMk cId="3936208629" sldId="263"/>
            <ac:picMk id="17" creationId="{94C4D8B7-09E6-467F-AC3D-B7F22785ED55}"/>
          </ac:picMkLst>
        </pc:picChg>
        <pc:picChg chg="mod">
          <ac:chgData name="Denise" userId="1d902dc2-5245-499c-876a-a6eb708dbcaf" providerId="ADAL" clId="{86181A22-DA2A-42E1-AA33-1158AA54CA7E}" dt="2020-03-30T15:29:15.393" v="2875" actId="1076"/>
          <ac:picMkLst>
            <pc:docMk/>
            <pc:sldMk cId="3936208629" sldId="263"/>
            <ac:picMk id="19" creationId="{42390EF1-4372-4024-B373-4FBEDB45851F}"/>
          </ac:picMkLst>
        </pc:picChg>
        <pc:picChg chg="mod">
          <ac:chgData name="Denise" userId="1d902dc2-5245-499c-876a-a6eb708dbcaf" providerId="ADAL" clId="{86181A22-DA2A-42E1-AA33-1158AA54CA7E}" dt="2020-03-30T15:29:15.393" v="2875" actId="1076"/>
          <ac:picMkLst>
            <pc:docMk/>
            <pc:sldMk cId="3936208629" sldId="263"/>
            <ac:picMk id="22" creationId="{856FE4EF-5EBA-47CE-B040-F3A7B32B79CB}"/>
          </ac:picMkLst>
        </pc:picChg>
        <pc:picChg chg="mod">
          <ac:chgData name="Denise" userId="1d902dc2-5245-499c-876a-a6eb708dbcaf" providerId="ADAL" clId="{86181A22-DA2A-42E1-AA33-1158AA54CA7E}" dt="2020-03-30T15:32:47.817" v="2916" actId="1076"/>
          <ac:picMkLst>
            <pc:docMk/>
            <pc:sldMk cId="3936208629" sldId="263"/>
            <ac:picMk id="23" creationId="{9FF2F174-3642-4686-8302-8E3A92737184}"/>
          </ac:picMkLst>
        </pc:picChg>
      </pc:sldChg>
      <pc:sldChg chg="addSp delSp modSp add">
        <pc:chgData name="Denise" userId="1d902dc2-5245-499c-876a-a6eb708dbcaf" providerId="ADAL" clId="{86181A22-DA2A-42E1-AA33-1158AA54CA7E}" dt="2020-03-30T16:51:01.449" v="5137" actId="20577"/>
        <pc:sldMkLst>
          <pc:docMk/>
          <pc:sldMk cId="2486834033" sldId="264"/>
        </pc:sldMkLst>
        <pc:spChg chg="add del mod">
          <ac:chgData name="Denise" userId="1d902dc2-5245-499c-876a-a6eb708dbcaf" providerId="ADAL" clId="{86181A22-DA2A-42E1-AA33-1158AA54CA7E}" dt="2020-03-30T16:03:12.422" v="4125" actId="478"/>
          <ac:spMkLst>
            <pc:docMk/>
            <pc:sldMk cId="2486834033" sldId="264"/>
            <ac:spMk id="7" creationId="{E6320E52-596E-45C0-A051-232C943AA043}"/>
          </ac:spMkLst>
        </pc:spChg>
        <pc:spChg chg="add del mod">
          <ac:chgData name="Denise" userId="1d902dc2-5245-499c-876a-a6eb708dbcaf" providerId="ADAL" clId="{86181A22-DA2A-42E1-AA33-1158AA54CA7E}" dt="2020-03-30T16:02:50.539" v="4118" actId="478"/>
          <ac:spMkLst>
            <pc:docMk/>
            <pc:sldMk cId="2486834033" sldId="264"/>
            <ac:spMk id="11" creationId="{11A9FF54-5B96-41EE-A553-11653181854D}"/>
          </ac:spMkLst>
        </pc:spChg>
        <pc:spChg chg="del">
          <ac:chgData name="Denise" userId="1d902dc2-5245-499c-876a-a6eb708dbcaf" providerId="ADAL" clId="{86181A22-DA2A-42E1-AA33-1158AA54CA7E}" dt="2020-03-30T15:58:49.078" v="4100" actId="478"/>
          <ac:spMkLst>
            <pc:docMk/>
            <pc:sldMk cId="2486834033" sldId="264"/>
            <ac:spMk id="13" creationId="{8EF86BE4-B8C9-488E-AF92-3832DBA2894C}"/>
          </ac:spMkLst>
        </pc:spChg>
        <pc:spChg chg="add del mod">
          <ac:chgData name="Denise" userId="1d902dc2-5245-499c-876a-a6eb708dbcaf" providerId="ADAL" clId="{86181A22-DA2A-42E1-AA33-1158AA54CA7E}" dt="2020-03-30T16:03:07.952" v="4123" actId="478"/>
          <ac:spMkLst>
            <pc:docMk/>
            <pc:sldMk cId="2486834033" sldId="264"/>
            <ac:spMk id="20" creationId="{865682D6-BCB3-4B89-8551-5479A7FA4849}"/>
          </ac:spMkLst>
        </pc:spChg>
        <pc:spChg chg="add del mod">
          <ac:chgData name="Denise" userId="1d902dc2-5245-499c-876a-a6eb708dbcaf" providerId="ADAL" clId="{86181A22-DA2A-42E1-AA33-1158AA54CA7E}" dt="2020-03-30T16:04:04.464" v="4135" actId="478"/>
          <ac:spMkLst>
            <pc:docMk/>
            <pc:sldMk cId="2486834033" sldId="264"/>
            <ac:spMk id="25" creationId="{9D4C3636-E70A-44AB-A3F5-DB060710552D}"/>
          </ac:spMkLst>
        </pc:spChg>
        <pc:spChg chg="add mod">
          <ac:chgData name="Denise" userId="1d902dc2-5245-499c-876a-a6eb708dbcaf" providerId="ADAL" clId="{86181A22-DA2A-42E1-AA33-1158AA54CA7E}" dt="2020-03-30T16:13:04.882" v="4389" actId="1035"/>
          <ac:spMkLst>
            <pc:docMk/>
            <pc:sldMk cId="2486834033" sldId="264"/>
            <ac:spMk id="26" creationId="{345289B4-2565-4EC5-981E-BE121D7D5132}"/>
          </ac:spMkLst>
        </pc:spChg>
        <pc:spChg chg="add mod">
          <ac:chgData name="Denise" userId="1d902dc2-5245-499c-876a-a6eb708dbcaf" providerId="ADAL" clId="{86181A22-DA2A-42E1-AA33-1158AA54CA7E}" dt="2020-03-30T16:51:01.449" v="5137" actId="20577"/>
          <ac:spMkLst>
            <pc:docMk/>
            <pc:sldMk cId="2486834033" sldId="264"/>
            <ac:spMk id="29" creationId="{36CA88F5-BD24-402C-BD37-BA427C5A0758}"/>
          </ac:spMkLst>
        </pc:spChg>
        <pc:graphicFrameChg chg="mod modGraphic">
          <ac:chgData name="Denise" userId="1d902dc2-5245-499c-876a-a6eb708dbcaf" providerId="ADAL" clId="{86181A22-DA2A-42E1-AA33-1158AA54CA7E}" dt="2020-03-30T16:13:08.394" v="4390" actId="1035"/>
          <ac:graphicFrameMkLst>
            <pc:docMk/>
            <pc:sldMk cId="2486834033" sldId="264"/>
            <ac:graphicFrameMk id="3" creationId="{0664B64C-B577-41E9-8A8B-82B05F7DF05A}"/>
          </ac:graphicFrameMkLst>
        </pc:graphicFrameChg>
        <pc:graphicFrameChg chg="del mod">
          <ac:chgData name="Denise" userId="1d902dc2-5245-499c-876a-a6eb708dbcaf" providerId="ADAL" clId="{86181A22-DA2A-42E1-AA33-1158AA54CA7E}" dt="2020-03-30T16:14:05.214" v="4395" actId="478"/>
          <ac:graphicFrameMkLst>
            <pc:docMk/>
            <pc:sldMk cId="2486834033" sldId="264"/>
            <ac:graphicFrameMk id="5" creationId="{05507B2D-20AF-4A50-9E54-BBE31DA11127}"/>
          </ac:graphicFrameMkLst>
        </pc:graphicFrameChg>
        <pc:graphicFrameChg chg="mod modGraphic">
          <ac:chgData name="Denise" userId="1d902dc2-5245-499c-876a-a6eb708dbcaf" providerId="ADAL" clId="{86181A22-DA2A-42E1-AA33-1158AA54CA7E}" dt="2020-03-30T16:10:58.572" v="4355" actId="207"/>
          <ac:graphicFrameMkLst>
            <pc:docMk/>
            <pc:sldMk cId="2486834033" sldId="264"/>
            <ac:graphicFrameMk id="10" creationId="{5D1AA385-7EE0-4193-BD80-8CE86A965090}"/>
          </ac:graphicFrameMkLst>
        </pc:graphicFrameChg>
        <pc:graphicFrameChg chg="mod modGraphic">
          <ac:chgData name="Denise" userId="1d902dc2-5245-499c-876a-a6eb708dbcaf" providerId="ADAL" clId="{86181A22-DA2A-42E1-AA33-1158AA54CA7E}" dt="2020-03-30T16:12:58.662" v="4388" actId="20577"/>
          <ac:graphicFrameMkLst>
            <pc:docMk/>
            <pc:sldMk cId="2486834033" sldId="264"/>
            <ac:graphicFrameMk id="12" creationId="{A71AF301-3753-41B2-8034-B3023030D0B1}"/>
          </ac:graphicFrameMkLst>
        </pc:graphicFrameChg>
        <pc:graphicFrameChg chg="del mod modGraphic">
          <ac:chgData name="Denise" userId="1d902dc2-5245-499c-876a-a6eb708dbcaf" providerId="ADAL" clId="{86181A22-DA2A-42E1-AA33-1158AA54CA7E}" dt="2020-03-30T16:07:54.208" v="4251" actId="478"/>
          <ac:graphicFrameMkLst>
            <pc:docMk/>
            <pc:sldMk cId="2486834033" sldId="264"/>
            <ac:graphicFrameMk id="14" creationId="{78807EA4-2165-426E-A218-D5F21AB231C7}"/>
          </ac:graphicFrameMkLst>
        </pc:graphicFrameChg>
        <pc:graphicFrameChg chg="del mod modGraphic">
          <ac:chgData name="Denise" userId="1d902dc2-5245-499c-876a-a6eb708dbcaf" providerId="ADAL" clId="{86181A22-DA2A-42E1-AA33-1158AA54CA7E}" dt="2020-03-30T16:07:49.706" v="4249" actId="478"/>
          <ac:graphicFrameMkLst>
            <pc:docMk/>
            <pc:sldMk cId="2486834033" sldId="264"/>
            <ac:graphicFrameMk id="16" creationId="{CE375539-9DB4-4DC4-89BE-5373A87854B2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16:12:03.108" v="4368" actId="20577"/>
          <ac:graphicFrameMkLst>
            <pc:docMk/>
            <pc:sldMk cId="2486834033" sldId="264"/>
            <ac:graphicFrameMk id="27" creationId="{466C2C24-EB4C-4472-B1BB-4B44A692977A}"/>
          </ac:graphicFrameMkLst>
        </pc:graphicFrameChg>
        <pc:graphicFrameChg chg="add mod">
          <ac:chgData name="Denise" userId="1d902dc2-5245-499c-876a-a6eb708dbcaf" providerId="ADAL" clId="{86181A22-DA2A-42E1-AA33-1158AA54CA7E}" dt="2020-03-30T16:50:10.647" v="5086" actId="20577"/>
          <ac:graphicFrameMkLst>
            <pc:docMk/>
            <pc:sldMk cId="2486834033" sldId="264"/>
            <ac:graphicFrameMk id="28" creationId="{76C007E3-0A2C-4FA2-A1D3-6BB3BF7B6377}"/>
          </ac:graphicFrameMkLst>
        </pc:graphicFrameChg>
        <pc:picChg chg="del">
          <ac:chgData name="Denise" userId="1d902dc2-5245-499c-876a-a6eb708dbcaf" providerId="ADAL" clId="{86181A22-DA2A-42E1-AA33-1158AA54CA7E}" dt="2020-03-30T15:58:46.096" v="4099" actId="478"/>
          <ac:picMkLst>
            <pc:docMk/>
            <pc:sldMk cId="2486834033" sldId="264"/>
            <ac:picMk id="4" creationId="{B05003A5-7AC6-46F2-B0F6-3C71C53F67F0}"/>
          </ac:picMkLst>
        </pc:picChg>
        <pc:picChg chg="add del mod">
          <ac:chgData name="Denise" userId="1d902dc2-5245-499c-876a-a6eb708dbcaf" providerId="ADAL" clId="{86181A22-DA2A-42E1-AA33-1158AA54CA7E}" dt="2020-03-30T16:03:12.422" v="4125" actId="478"/>
          <ac:picMkLst>
            <pc:docMk/>
            <pc:sldMk cId="2486834033" sldId="264"/>
            <ac:picMk id="6" creationId="{79BCFD7A-BFD0-48E4-BDB1-65D697C46030}"/>
          </ac:picMkLst>
        </pc:picChg>
        <pc:picChg chg="add del mod">
          <ac:chgData name="Denise" userId="1d902dc2-5245-499c-876a-a6eb708dbcaf" providerId="ADAL" clId="{86181A22-DA2A-42E1-AA33-1158AA54CA7E}" dt="2020-03-30T16:02:50.539" v="4118" actId="478"/>
          <ac:picMkLst>
            <pc:docMk/>
            <pc:sldMk cId="2486834033" sldId="264"/>
            <ac:picMk id="9" creationId="{628669CF-E27E-47F9-9429-A71BF3FCC862}"/>
          </ac:picMkLst>
        </pc:picChg>
        <pc:picChg chg="del mod">
          <ac:chgData name="Denise" userId="1d902dc2-5245-499c-876a-a6eb708dbcaf" providerId="ADAL" clId="{86181A22-DA2A-42E1-AA33-1158AA54CA7E}" dt="2020-03-30T16:08:02.279" v="4253" actId="478"/>
          <ac:picMkLst>
            <pc:docMk/>
            <pc:sldMk cId="2486834033" sldId="264"/>
            <ac:picMk id="17" creationId="{94C4D8B7-09E6-467F-AC3D-B7F22785ED55}"/>
          </ac:picMkLst>
        </pc:picChg>
        <pc:picChg chg="add del mod">
          <ac:chgData name="Denise" userId="1d902dc2-5245-499c-876a-a6eb708dbcaf" providerId="ADAL" clId="{86181A22-DA2A-42E1-AA33-1158AA54CA7E}" dt="2020-03-30T16:03:07.952" v="4123" actId="478"/>
          <ac:picMkLst>
            <pc:docMk/>
            <pc:sldMk cId="2486834033" sldId="264"/>
            <ac:picMk id="18" creationId="{3162D713-CD80-4527-920D-86355557E1B6}"/>
          </ac:picMkLst>
        </pc:picChg>
        <pc:picChg chg="del mod">
          <ac:chgData name="Denise" userId="1d902dc2-5245-499c-876a-a6eb708dbcaf" providerId="ADAL" clId="{86181A22-DA2A-42E1-AA33-1158AA54CA7E}" dt="2020-03-30T16:08:02.279" v="4253" actId="478"/>
          <ac:picMkLst>
            <pc:docMk/>
            <pc:sldMk cId="2486834033" sldId="264"/>
            <ac:picMk id="19" creationId="{42390EF1-4372-4024-B373-4FBEDB45851F}"/>
          </ac:picMkLst>
        </pc:picChg>
        <pc:picChg chg="del mod">
          <ac:chgData name="Denise" userId="1d902dc2-5245-499c-876a-a6eb708dbcaf" providerId="ADAL" clId="{86181A22-DA2A-42E1-AA33-1158AA54CA7E}" dt="2020-03-30T16:08:02.279" v="4253" actId="478"/>
          <ac:picMkLst>
            <pc:docMk/>
            <pc:sldMk cId="2486834033" sldId="264"/>
            <ac:picMk id="22" creationId="{856FE4EF-5EBA-47CE-B040-F3A7B32B79CB}"/>
          </ac:picMkLst>
        </pc:picChg>
        <pc:picChg chg="del mod">
          <ac:chgData name="Denise" userId="1d902dc2-5245-499c-876a-a6eb708dbcaf" providerId="ADAL" clId="{86181A22-DA2A-42E1-AA33-1158AA54CA7E}" dt="2020-03-30T16:08:02.279" v="4253" actId="478"/>
          <ac:picMkLst>
            <pc:docMk/>
            <pc:sldMk cId="2486834033" sldId="264"/>
            <ac:picMk id="23" creationId="{9FF2F174-3642-4686-8302-8E3A92737184}"/>
          </ac:picMkLst>
        </pc:picChg>
        <pc:picChg chg="add mod">
          <ac:chgData name="Denise" userId="1d902dc2-5245-499c-876a-a6eb708dbcaf" providerId="ADAL" clId="{86181A22-DA2A-42E1-AA33-1158AA54CA7E}" dt="2020-03-30T16:13:44.349" v="4394" actId="14100"/>
          <ac:picMkLst>
            <pc:docMk/>
            <pc:sldMk cId="2486834033" sldId="264"/>
            <ac:picMk id="24" creationId="{C48A76C6-5F3B-421A-ACA5-501996B3CEBD}"/>
          </ac:picMkLst>
        </pc:picChg>
      </pc:sldChg>
      <pc:sldChg chg="addSp delSp modSp add">
        <pc:chgData name="Denise" userId="1d902dc2-5245-499c-876a-a6eb708dbcaf" providerId="ADAL" clId="{86181A22-DA2A-42E1-AA33-1158AA54CA7E}" dt="2020-03-31T13:46:12.369" v="7917"/>
        <pc:sldMkLst>
          <pc:docMk/>
          <pc:sldMk cId="2960478589" sldId="265"/>
        </pc:sldMkLst>
        <pc:spChg chg="mod">
          <ac:chgData name="Denise" userId="1d902dc2-5245-499c-876a-a6eb708dbcaf" providerId="ADAL" clId="{86181A22-DA2A-42E1-AA33-1158AA54CA7E}" dt="2020-03-31T00:04:23.185" v="7706" actId="1076"/>
          <ac:spMkLst>
            <pc:docMk/>
            <pc:sldMk cId="2960478589" sldId="265"/>
            <ac:spMk id="2" creationId="{0EDB0263-DD0A-4262-9628-DAFA425E2135}"/>
          </ac:spMkLst>
        </pc:spChg>
        <pc:spChg chg="del">
          <ac:chgData name="Denise" userId="1d902dc2-5245-499c-876a-a6eb708dbcaf" providerId="ADAL" clId="{86181A22-DA2A-42E1-AA33-1158AA54CA7E}" dt="2020-03-30T21:45:15.895" v="5153" actId="478"/>
          <ac:spMkLst>
            <pc:docMk/>
            <pc:sldMk cId="2960478589" sldId="265"/>
            <ac:spMk id="3" creationId="{76C98722-12FB-488D-8B53-5F8DF7726751}"/>
          </ac:spMkLst>
        </pc:spChg>
        <pc:spChg chg="add del mod">
          <ac:chgData name="Denise" userId="1d902dc2-5245-499c-876a-a6eb708dbcaf" providerId="ADAL" clId="{86181A22-DA2A-42E1-AA33-1158AA54CA7E}" dt="2020-03-30T21:59:10.424" v="5758" actId="478"/>
          <ac:spMkLst>
            <pc:docMk/>
            <pc:sldMk cId="2960478589" sldId="265"/>
            <ac:spMk id="13" creationId="{25B00CD7-2CAF-42FF-9075-64CE9E07929E}"/>
          </ac:spMkLst>
        </pc:spChg>
        <pc:spChg chg="add del mod">
          <ac:chgData name="Denise" userId="1d902dc2-5245-499c-876a-a6eb708dbcaf" providerId="ADAL" clId="{86181A22-DA2A-42E1-AA33-1158AA54CA7E}" dt="2020-03-30T22:13:54.086" v="5936" actId="478"/>
          <ac:spMkLst>
            <pc:docMk/>
            <pc:sldMk cId="2960478589" sldId="265"/>
            <ac:spMk id="21" creationId="{C53C87B6-640A-4DF1-BB98-78F064B5AAE0}"/>
          </ac:spMkLst>
        </pc:spChg>
        <pc:spChg chg="add mod">
          <ac:chgData name="Denise" userId="1d902dc2-5245-499c-876a-a6eb708dbcaf" providerId="ADAL" clId="{86181A22-DA2A-42E1-AA33-1158AA54CA7E}" dt="2020-03-30T22:16:34.486" v="5953"/>
          <ac:spMkLst>
            <pc:docMk/>
            <pc:sldMk cId="2960478589" sldId="265"/>
            <ac:spMk id="22" creationId="{70C1C058-70D7-4E9B-919B-A3BBD9158B2B}"/>
          </ac:spMkLst>
        </pc:spChg>
        <pc:spChg chg="add mod">
          <ac:chgData name="Denise" userId="1d902dc2-5245-499c-876a-a6eb708dbcaf" providerId="ADAL" clId="{86181A22-DA2A-42E1-AA33-1158AA54CA7E}" dt="2020-03-30T23:50:02.752" v="7566" actId="1076"/>
          <ac:spMkLst>
            <pc:docMk/>
            <pc:sldMk cId="2960478589" sldId="265"/>
            <ac:spMk id="30" creationId="{A6BA2AC3-6286-4428-961D-24296760D37F}"/>
          </ac:spMkLst>
        </pc:spChg>
        <pc:spChg chg="add del mod ord">
          <ac:chgData name="Denise" userId="1d902dc2-5245-499c-876a-a6eb708dbcaf" providerId="ADAL" clId="{86181A22-DA2A-42E1-AA33-1158AA54CA7E}" dt="2020-03-30T22:22:40.059" v="6081" actId="478"/>
          <ac:spMkLst>
            <pc:docMk/>
            <pc:sldMk cId="2960478589" sldId="265"/>
            <ac:spMk id="33" creationId="{68FC3956-2DDC-414C-8045-C7C86170E8BD}"/>
          </ac:spMkLst>
        </pc:spChg>
        <pc:spChg chg="add mod">
          <ac:chgData name="Denise" userId="1d902dc2-5245-499c-876a-a6eb708dbcaf" providerId="ADAL" clId="{86181A22-DA2A-42E1-AA33-1158AA54CA7E}" dt="2020-03-31T00:06:18.064" v="7760" actId="207"/>
          <ac:spMkLst>
            <pc:docMk/>
            <pc:sldMk cId="2960478589" sldId="265"/>
            <ac:spMk id="47" creationId="{D081B4E6-9805-4509-80B7-557B5D4013C8}"/>
          </ac:spMkLst>
        </pc:spChg>
        <pc:spChg chg="add mod">
          <ac:chgData name="Denise" userId="1d902dc2-5245-499c-876a-a6eb708dbcaf" providerId="ADAL" clId="{86181A22-DA2A-42E1-AA33-1158AA54CA7E}" dt="2020-03-31T00:06:18.064" v="7760" actId="207"/>
          <ac:spMkLst>
            <pc:docMk/>
            <pc:sldMk cId="2960478589" sldId="265"/>
            <ac:spMk id="48" creationId="{406F37EB-9728-48ED-8C63-031F59FA4127}"/>
          </ac:spMkLst>
        </pc:spChg>
        <pc:spChg chg="add mod">
          <ac:chgData name="Denise" userId="1d902dc2-5245-499c-876a-a6eb708dbcaf" providerId="ADAL" clId="{86181A22-DA2A-42E1-AA33-1158AA54CA7E}" dt="2020-03-31T00:06:28.776" v="7763" actId="14100"/>
          <ac:spMkLst>
            <pc:docMk/>
            <pc:sldMk cId="2960478589" sldId="265"/>
            <ac:spMk id="49" creationId="{AB446CD5-6013-41AD-8552-5FC606CEF030}"/>
          </ac:spMkLst>
        </pc:spChg>
        <pc:spChg chg="add mod">
          <ac:chgData name="Denise" userId="1d902dc2-5245-499c-876a-a6eb708dbcaf" providerId="ADAL" clId="{86181A22-DA2A-42E1-AA33-1158AA54CA7E}" dt="2020-03-31T00:06:41.910" v="7765" actId="1076"/>
          <ac:spMkLst>
            <pc:docMk/>
            <pc:sldMk cId="2960478589" sldId="265"/>
            <ac:spMk id="50" creationId="{6D7F5476-1694-426E-98CB-C7FED62116ED}"/>
          </ac:spMkLst>
        </pc:spChg>
        <pc:spChg chg="add mod">
          <ac:chgData name="Denise" userId="1d902dc2-5245-499c-876a-a6eb708dbcaf" providerId="ADAL" clId="{86181A22-DA2A-42E1-AA33-1158AA54CA7E}" dt="2020-03-31T00:06:41.910" v="7765" actId="1076"/>
          <ac:spMkLst>
            <pc:docMk/>
            <pc:sldMk cId="2960478589" sldId="265"/>
            <ac:spMk id="51" creationId="{1C20B64B-902D-4164-B106-C454B3546D6D}"/>
          </ac:spMkLst>
        </pc:spChg>
        <pc:graphicFrameChg chg="add del mod">
          <ac:chgData name="Denise" userId="1d902dc2-5245-499c-876a-a6eb708dbcaf" providerId="ADAL" clId="{86181A22-DA2A-42E1-AA33-1158AA54CA7E}" dt="2020-03-30T21:46:11.103" v="5159" actId="478"/>
          <ac:graphicFrameMkLst>
            <pc:docMk/>
            <pc:sldMk cId="2960478589" sldId="265"/>
            <ac:graphicFrameMk id="4" creationId="{AEA4F25A-895A-4E7B-9ACF-343AAA4CE0DD}"/>
          </ac:graphicFrameMkLst>
        </pc:graphicFrameChg>
        <pc:graphicFrameChg chg="add del">
          <ac:chgData name="Denise" userId="1d902dc2-5245-499c-876a-a6eb708dbcaf" providerId="ADAL" clId="{86181A22-DA2A-42E1-AA33-1158AA54CA7E}" dt="2020-03-30T21:46:01.069" v="5158" actId="478"/>
          <ac:graphicFrameMkLst>
            <pc:docMk/>
            <pc:sldMk cId="2960478589" sldId="265"/>
            <ac:graphicFrameMk id="5" creationId="{BA24C8E4-65AA-4FA4-A0C6-121CE164BA99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2:05:57.059" v="5823" actId="478"/>
          <ac:graphicFrameMkLst>
            <pc:docMk/>
            <pc:sldMk cId="2960478589" sldId="265"/>
            <ac:graphicFrameMk id="6" creationId="{B3ABB2D1-83B5-4647-A9DB-3F90137A866D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2:05:45.335" v="5822" actId="478"/>
          <ac:graphicFrameMkLst>
            <pc:docMk/>
            <pc:sldMk cId="2960478589" sldId="265"/>
            <ac:graphicFrameMk id="11" creationId="{29AF3146-9E23-45A6-A4FB-476E5C83C77E}"/>
          </ac:graphicFrameMkLst>
        </pc:graphicFrameChg>
        <pc:graphicFrameChg chg="add mod">
          <ac:chgData name="Denise" userId="1d902dc2-5245-499c-876a-a6eb708dbcaf" providerId="ADAL" clId="{86181A22-DA2A-42E1-AA33-1158AA54CA7E}" dt="2020-03-31T13:46:12.369" v="7917"/>
          <ac:graphicFrameMkLst>
            <pc:docMk/>
            <pc:sldMk cId="2960478589" sldId="265"/>
            <ac:graphicFrameMk id="12" creationId="{A8737F46-B465-4440-ADF2-CD5502AEDEA6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2:17:35.552" v="5965" actId="478"/>
          <ac:graphicFrameMkLst>
            <pc:docMk/>
            <pc:sldMk cId="2960478589" sldId="265"/>
            <ac:graphicFrameMk id="14" creationId="{4B82C8FD-188F-499A-AC16-96F66CE0A3A9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11:10.075" v="5897" actId="478"/>
          <ac:graphicFrameMkLst>
            <pc:docMk/>
            <pc:sldMk cId="2960478589" sldId="265"/>
            <ac:graphicFrameMk id="16" creationId="{9207B2FA-B5BF-4511-8C91-2FD69D78F215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11:03.791" v="5895" actId="478"/>
          <ac:graphicFrameMkLst>
            <pc:docMk/>
            <pc:sldMk cId="2960478589" sldId="265"/>
            <ac:graphicFrameMk id="17" creationId="{E2C2E09F-B6F1-45B1-A0B3-D3F159DB03E5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11:06.944" v="5896" actId="478"/>
          <ac:graphicFrameMkLst>
            <pc:docMk/>
            <pc:sldMk cId="2960478589" sldId="265"/>
            <ac:graphicFrameMk id="18" creationId="{7F662887-FFC9-4E6E-8EBC-2181EDA4530B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2:24:16.126" v="6105" actId="478"/>
          <ac:graphicFrameMkLst>
            <pc:docMk/>
            <pc:sldMk cId="2960478589" sldId="265"/>
            <ac:graphicFrameMk id="23" creationId="{6186AB1C-C970-4DA9-83E9-4BA269302EA7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17:35.552" v="5965" actId="478"/>
          <ac:graphicFrameMkLst>
            <pc:docMk/>
            <pc:sldMk cId="2960478589" sldId="265"/>
            <ac:graphicFrameMk id="24" creationId="{D897C814-E73C-4054-A7B0-B4B1EE7AEC4D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17:11.658" v="5962" actId="478"/>
          <ac:graphicFrameMkLst>
            <pc:docMk/>
            <pc:sldMk cId="2960478589" sldId="265"/>
            <ac:graphicFrameMk id="25" creationId="{7DAD1849-1FA8-40F4-A10F-D8D346588403}"/>
          </ac:graphicFrameMkLst>
        </pc:graphicFrameChg>
        <pc:graphicFrameChg chg="add del">
          <ac:chgData name="Denise" userId="1d902dc2-5245-499c-876a-a6eb708dbcaf" providerId="ADAL" clId="{86181A22-DA2A-42E1-AA33-1158AA54CA7E}" dt="2020-03-30T22:17:44.049" v="5968" actId="478"/>
          <ac:graphicFrameMkLst>
            <pc:docMk/>
            <pc:sldMk cId="2960478589" sldId="265"/>
            <ac:graphicFrameMk id="26" creationId="{67EB068A-47FF-4072-81CD-49D8634216A4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1T00:02:10.121" v="7659" actId="478"/>
          <ac:graphicFrameMkLst>
            <pc:docMk/>
            <pc:sldMk cId="2960478589" sldId="265"/>
            <ac:graphicFrameMk id="27" creationId="{6F96E594-F1DC-4E68-994E-EA149A117D5A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18:42.295" v="5977" actId="478"/>
          <ac:graphicFrameMkLst>
            <pc:docMk/>
            <pc:sldMk cId="2960478589" sldId="265"/>
            <ac:graphicFrameMk id="28" creationId="{FE136901-1F3A-4AAC-97F3-FD4C1204D0C4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24:26.335" v="6108" actId="478"/>
          <ac:graphicFrameMkLst>
            <pc:docMk/>
            <pc:sldMk cId="2960478589" sldId="265"/>
            <ac:graphicFrameMk id="29" creationId="{DFA27CFE-47F5-4FE1-A28D-4FDE2A0E1A12}"/>
          </ac:graphicFrameMkLst>
        </pc:graphicFrameChg>
        <pc:graphicFrameChg chg="add del mod">
          <ac:chgData name="Denise" userId="1d902dc2-5245-499c-876a-a6eb708dbcaf" providerId="ADAL" clId="{86181A22-DA2A-42E1-AA33-1158AA54CA7E}" dt="2020-03-30T23:51:06.180" v="7578" actId="478"/>
          <ac:graphicFrameMkLst>
            <pc:docMk/>
            <pc:sldMk cId="2960478589" sldId="265"/>
            <ac:graphicFrameMk id="34" creationId="{5C785D68-AFAE-4749-8746-73F1FA074446}"/>
          </ac:graphicFrameMkLst>
        </pc:graphicFrameChg>
        <pc:graphicFrameChg chg="add del mod">
          <ac:chgData name="Denise" userId="1d902dc2-5245-499c-876a-a6eb708dbcaf" providerId="ADAL" clId="{86181A22-DA2A-42E1-AA33-1158AA54CA7E}" dt="2020-03-31T00:00:44.194" v="7644" actId="478"/>
          <ac:graphicFrameMkLst>
            <pc:docMk/>
            <pc:sldMk cId="2960478589" sldId="265"/>
            <ac:graphicFrameMk id="35" creationId="{992195EB-AE9F-4E02-8AA2-8CB759EE6E56}"/>
          </ac:graphicFrameMkLst>
        </pc:graphicFrameChg>
        <pc:graphicFrameChg chg="add del mod">
          <ac:chgData name="Denise" userId="1d902dc2-5245-499c-876a-a6eb708dbcaf" providerId="ADAL" clId="{86181A22-DA2A-42E1-AA33-1158AA54CA7E}" dt="2020-03-31T00:01:24.334" v="7650" actId="478"/>
          <ac:graphicFrameMkLst>
            <pc:docMk/>
            <pc:sldMk cId="2960478589" sldId="265"/>
            <ac:graphicFrameMk id="38" creationId="{DD8AC106-2AAB-4A74-8B7B-DC0BBF79AF7E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1T00:05:52.908" v="7753" actId="1037"/>
          <ac:graphicFrameMkLst>
            <pc:docMk/>
            <pc:sldMk cId="2960478589" sldId="265"/>
            <ac:graphicFrameMk id="39" creationId="{5A28CC3F-9F78-436C-A208-D55AA3010023}"/>
          </ac:graphicFrameMkLst>
        </pc:graphicFrameChg>
        <pc:graphicFrameChg chg="add mod">
          <ac:chgData name="Denise" userId="1d902dc2-5245-499c-876a-a6eb708dbcaf" providerId="ADAL" clId="{86181A22-DA2A-42E1-AA33-1158AA54CA7E}" dt="2020-03-31T00:05:44.623" v="7750" actId="1038"/>
          <ac:graphicFrameMkLst>
            <pc:docMk/>
            <pc:sldMk cId="2960478589" sldId="265"/>
            <ac:graphicFrameMk id="45" creationId="{31E905AD-E6FC-43E5-90A9-980EAA80658F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1T00:05:06.836" v="7733" actId="20577"/>
          <ac:graphicFrameMkLst>
            <pc:docMk/>
            <pc:sldMk cId="2960478589" sldId="265"/>
            <ac:graphicFrameMk id="46" creationId="{BB9177CC-3373-48B7-B691-24073B652C29}"/>
          </ac:graphicFrameMkLst>
        </pc:graphicFrameChg>
        <pc:picChg chg="add del mod">
          <ac:chgData name="Denise" userId="1d902dc2-5245-499c-876a-a6eb708dbcaf" providerId="ADAL" clId="{86181A22-DA2A-42E1-AA33-1158AA54CA7E}" dt="2020-03-30T22:05:59.808" v="5824" actId="478"/>
          <ac:picMkLst>
            <pc:docMk/>
            <pc:sldMk cId="2960478589" sldId="265"/>
            <ac:picMk id="7" creationId="{A7030597-C5EE-4A1B-A069-0DD0BE00A4B1}"/>
          </ac:picMkLst>
        </pc:picChg>
        <pc:picChg chg="add del mod">
          <ac:chgData name="Denise" userId="1d902dc2-5245-499c-876a-a6eb708dbcaf" providerId="ADAL" clId="{86181A22-DA2A-42E1-AA33-1158AA54CA7E}" dt="2020-03-30T22:05:59.808" v="5824" actId="478"/>
          <ac:picMkLst>
            <pc:docMk/>
            <pc:sldMk cId="2960478589" sldId="265"/>
            <ac:picMk id="8" creationId="{6905414C-0BCD-4EA1-96D6-41996C461DE6}"/>
          </ac:picMkLst>
        </pc:picChg>
        <pc:picChg chg="add del mod">
          <ac:chgData name="Denise" userId="1d902dc2-5245-499c-876a-a6eb708dbcaf" providerId="ADAL" clId="{86181A22-DA2A-42E1-AA33-1158AA54CA7E}" dt="2020-03-30T22:05:59.808" v="5824" actId="478"/>
          <ac:picMkLst>
            <pc:docMk/>
            <pc:sldMk cId="2960478589" sldId="265"/>
            <ac:picMk id="9" creationId="{C543431A-D92D-43EE-A2E2-0AF18EC0BE2A}"/>
          </ac:picMkLst>
        </pc:picChg>
        <pc:picChg chg="add del mod">
          <ac:chgData name="Denise" userId="1d902dc2-5245-499c-876a-a6eb708dbcaf" providerId="ADAL" clId="{86181A22-DA2A-42E1-AA33-1158AA54CA7E}" dt="2020-03-30T22:05:59.808" v="5824" actId="478"/>
          <ac:picMkLst>
            <pc:docMk/>
            <pc:sldMk cId="2960478589" sldId="265"/>
            <ac:picMk id="10" creationId="{01ED4740-583F-47D2-B976-777C8DAC6534}"/>
          </ac:picMkLst>
        </pc:picChg>
        <pc:picChg chg="add del mod">
          <ac:chgData name="Denise" userId="1d902dc2-5245-499c-876a-a6eb708dbcaf" providerId="ADAL" clId="{86181A22-DA2A-42E1-AA33-1158AA54CA7E}" dt="2020-03-30T22:14:05.332" v="5939" actId="478"/>
          <ac:picMkLst>
            <pc:docMk/>
            <pc:sldMk cId="2960478589" sldId="265"/>
            <ac:picMk id="20" creationId="{2968C919-1392-47E9-8DDD-A8A35BDEB80B}"/>
          </ac:picMkLst>
        </pc:picChg>
        <pc:picChg chg="add mod ord">
          <ac:chgData name="Denise" userId="1d902dc2-5245-499c-876a-a6eb708dbcaf" providerId="ADAL" clId="{86181A22-DA2A-42E1-AA33-1158AA54CA7E}" dt="2020-03-30T22:22:55.807" v="6086" actId="167"/>
          <ac:picMkLst>
            <pc:docMk/>
            <pc:sldMk cId="2960478589" sldId="265"/>
            <ac:picMk id="32" creationId="{6159E2DA-D571-4F56-913A-AFCE70E47391}"/>
          </ac:picMkLst>
        </pc:picChg>
        <pc:picChg chg="add mod">
          <ac:chgData name="Denise" userId="1d902dc2-5245-499c-876a-a6eb708dbcaf" providerId="ADAL" clId="{86181A22-DA2A-42E1-AA33-1158AA54CA7E}" dt="2020-03-31T00:05:57.723" v="7758" actId="1037"/>
          <ac:picMkLst>
            <pc:docMk/>
            <pc:sldMk cId="2960478589" sldId="265"/>
            <ac:picMk id="37" creationId="{3DF00E58-17C7-4B0F-8F59-2DC78F05E323}"/>
          </ac:picMkLst>
        </pc:picChg>
        <pc:picChg chg="add mod">
          <ac:chgData name="Denise" userId="1d902dc2-5245-499c-876a-a6eb708dbcaf" providerId="ADAL" clId="{86181A22-DA2A-42E1-AA33-1158AA54CA7E}" dt="2020-03-31T00:05:52.908" v="7753" actId="1037"/>
          <ac:picMkLst>
            <pc:docMk/>
            <pc:sldMk cId="2960478589" sldId="265"/>
            <ac:picMk id="40" creationId="{7D06721D-3587-4265-A89C-59E1740FE384}"/>
          </ac:picMkLst>
        </pc:picChg>
        <pc:picChg chg="add del mod">
          <ac:chgData name="Denise" userId="1d902dc2-5245-499c-876a-a6eb708dbcaf" providerId="ADAL" clId="{86181A22-DA2A-42E1-AA33-1158AA54CA7E}" dt="2020-03-30T23:53:08.579" v="7586" actId="478"/>
          <ac:picMkLst>
            <pc:docMk/>
            <pc:sldMk cId="2960478589" sldId="265"/>
            <ac:picMk id="41" creationId="{1CAFEFAB-C7AA-4C1B-BC44-2FB7E487BFBC}"/>
          </ac:picMkLst>
        </pc:picChg>
        <pc:picChg chg="add mod">
          <ac:chgData name="Denise" userId="1d902dc2-5245-499c-876a-a6eb708dbcaf" providerId="ADAL" clId="{86181A22-DA2A-42E1-AA33-1158AA54CA7E}" dt="2020-03-31T00:05:52.908" v="7753" actId="1037"/>
          <ac:picMkLst>
            <pc:docMk/>
            <pc:sldMk cId="2960478589" sldId="265"/>
            <ac:picMk id="42" creationId="{4B77924F-A43B-47DC-B2FB-485D02525B5B}"/>
          </ac:picMkLst>
        </pc:picChg>
        <pc:picChg chg="add mod">
          <ac:chgData name="Denise" userId="1d902dc2-5245-499c-876a-a6eb708dbcaf" providerId="ADAL" clId="{86181A22-DA2A-42E1-AA33-1158AA54CA7E}" dt="2020-03-31T00:05:52.908" v="7753" actId="1037"/>
          <ac:picMkLst>
            <pc:docMk/>
            <pc:sldMk cId="2960478589" sldId="265"/>
            <ac:picMk id="43" creationId="{D4A9DD75-2586-4FAA-B267-014DC519FEF2}"/>
          </ac:picMkLst>
        </pc:picChg>
        <pc:picChg chg="add mod">
          <ac:chgData name="Denise" userId="1d902dc2-5245-499c-876a-a6eb708dbcaf" providerId="ADAL" clId="{86181A22-DA2A-42E1-AA33-1158AA54CA7E}" dt="2020-03-31T00:04:31.894" v="7708" actId="14100"/>
          <ac:picMkLst>
            <pc:docMk/>
            <pc:sldMk cId="2960478589" sldId="265"/>
            <ac:picMk id="44" creationId="{2E8C8150-1B01-48FB-8D2A-3F602FC89BD7}"/>
          </ac:picMkLst>
        </pc:picChg>
      </pc:sldChg>
      <pc:sldChg chg="addSp delSp modSp add">
        <pc:chgData name="Denise" userId="1d902dc2-5245-499c-876a-a6eb708dbcaf" providerId="ADAL" clId="{86181A22-DA2A-42E1-AA33-1158AA54CA7E}" dt="2020-03-31T00:10:41.826" v="7863" actId="14100"/>
        <pc:sldMkLst>
          <pc:docMk/>
          <pc:sldMk cId="17219633" sldId="266"/>
        </pc:sldMkLst>
        <pc:spChg chg="del">
          <ac:chgData name="Denise" userId="1d902dc2-5245-499c-876a-a6eb708dbcaf" providerId="ADAL" clId="{86181A22-DA2A-42E1-AA33-1158AA54CA7E}" dt="2020-03-30T22:51:30.378" v="6807" actId="478"/>
          <ac:spMkLst>
            <pc:docMk/>
            <pc:sldMk cId="17219633" sldId="266"/>
            <ac:spMk id="2" creationId="{F234BD06-6D67-4A97-B388-EE35C050B7EB}"/>
          </ac:spMkLst>
        </pc:spChg>
        <pc:spChg chg="del">
          <ac:chgData name="Denise" userId="1d902dc2-5245-499c-876a-a6eb708dbcaf" providerId="ADAL" clId="{86181A22-DA2A-42E1-AA33-1158AA54CA7E}" dt="2020-03-30T22:51:26.209" v="6806" actId="478"/>
          <ac:spMkLst>
            <pc:docMk/>
            <pc:sldMk cId="17219633" sldId="266"/>
            <ac:spMk id="3" creationId="{6F0B29CD-7A14-4B40-82F3-CCFC3D5C1271}"/>
          </ac:spMkLst>
        </pc:spChg>
        <pc:spChg chg="add ord">
          <ac:chgData name="Denise" userId="1d902dc2-5245-499c-876a-a6eb708dbcaf" providerId="ADAL" clId="{86181A22-DA2A-42E1-AA33-1158AA54CA7E}" dt="2020-03-30T22:50:43.620" v="6801" actId="167"/>
          <ac:spMkLst>
            <pc:docMk/>
            <pc:sldMk cId="17219633" sldId="266"/>
            <ac:spMk id="6" creationId="{14F75C3F-CE35-4171-9546-D81B5BACB409}"/>
          </ac:spMkLst>
        </pc:spChg>
        <pc:spChg chg="add mod">
          <ac:chgData name="Denise" userId="1d902dc2-5245-499c-876a-a6eb708dbcaf" providerId="ADAL" clId="{86181A22-DA2A-42E1-AA33-1158AA54CA7E}" dt="2020-03-30T23:27:26.928" v="7193" actId="1076"/>
          <ac:spMkLst>
            <pc:docMk/>
            <pc:sldMk cId="17219633" sldId="266"/>
            <ac:spMk id="7" creationId="{A9F78707-4026-4530-97A1-E1170113BD3D}"/>
          </ac:spMkLst>
        </pc:spChg>
        <pc:spChg chg="add mod">
          <ac:chgData name="Denise" userId="1d902dc2-5245-499c-876a-a6eb708dbcaf" providerId="ADAL" clId="{86181A22-DA2A-42E1-AA33-1158AA54CA7E}" dt="2020-03-30T23:21:48.985" v="7090" actId="1076"/>
          <ac:spMkLst>
            <pc:docMk/>
            <pc:sldMk cId="17219633" sldId="266"/>
            <ac:spMk id="10" creationId="{E2ED7616-76CA-4297-B91E-C76CC50B14E5}"/>
          </ac:spMkLst>
        </pc:spChg>
        <pc:spChg chg="add del mod">
          <ac:chgData name="Denise" userId="1d902dc2-5245-499c-876a-a6eb708dbcaf" providerId="ADAL" clId="{86181A22-DA2A-42E1-AA33-1158AA54CA7E}" dt="2020-03-30T23:19:48.959" v="7021"/>
          <ac:spMkLst>
            <pc:docMk/>
            <pc:sldMk cId="17219633" sldId="266"/>
            <ac:spMk id="24" creationId="{F8BACECA-92F8-4D09-B7E1-F65B0D6E5118}"/>
          </ac:spMkLst>
        </pc:spChg>
        <pc:spChg chg="add del mod">
          <ac:chgData name="Denise" userId="1d902dc2-5245-499c-876a-a6eb708dbcaf" providerId="ADAL" clId="{86181A22-DA2A-42E1-AA33-1158AA54CA7E}" dt="2020-03-31T00:07:33.289" v="7773" actId="478"/>
          <ac:spMkLst>
            <pc:docMk/>
            <pc:sldMk cId="17219633" sldId="266"/>
            <ac:spMk id="25" creationId="{07367D56-5B1E-40CA-A92E-779F837C6CB3}"/>
          </ac:spMkLst>
        </pc:spChg>
        <pc:spChg chg="add del mod">
          <ac:chgData name="Denise" userId="1d902dc2-5245-499c-876a-a6eb708dbcaf" providerId="ADAL" clId="{86181A22-DA2A-42E1-AA33-1158AA54CA7E}" dt="2020-03-30T23:19:48.956" v="7019" actId="478"/>
          <ac:spMkLst>
            <pc:docMk/>
            <pc:sldMk cId="17219633" sldId="266"/>
            <ac:spMk id="26" creationId="{11B0D7C7-8542-4753-9A42-994AA1A2FF04}"/>
          </ac:spMkLst>
        </pc:spChg>
        <pc:spChg chg="add mod">
          <ac:chgData name="Denise" userId="1d902dc2-5245-499c-876a-a6eb708dbcaf" providerId="ADAL" clId="{86181A22-DA2A-42E1-AA33-1158AA54CA7E}" dt="2020-03-31T00:08:46.042" v="7800" actId="20577"/>
          <ac:spMkLst>
            <pc:docMk/>
            <pc:sldMk cId="17219633" sldId="266"/>
            <ac:spMk id="27" creationId="{ADE9F869-DE96-42EF-9E31-D47C38D6AA86}"/>
          </ac:spMkLst>
        </pc:spChg>
        <pc:spChg chg="add del mod">
          <ac:chgData name="Denise" userId="1d902dc2-5245-499c-876a-a6eb708dbcaf" providerId="ADAL" clId="{86181A22-DA2A-42E1-AA33-1158AA54CA7E}" dt="2020-03-30T23:31:06.750" v="7247" actId="478"/>
          <ac:spMkLst>
            <pc:docMk/>
            <pc:sldMk cId="17219633" sldId="266"/>
            <ac:spMk id="33" creationId="{5B982A18-F35E-4826-B06E-ED07FA2E72E3}"/>
          </ac:spMkLst>
        </pc:spChg>
        <pc:spChg chg="add mod">
          <ac:chgData name="Denise" userId="1d902dc2-5245-499c-876a-a6eb708dbcaf" providerId="ADAL" clId="{86181A22-DA2A-42E1-AA33-1158AA54CA7E}" dt="2020-03-31T00:08:55.838" v="7801"/>
          <ac:spMkLst>
            <pc:docMk/>
            <pc:sldMk cId="17219633" sldId="266"/>
            <ac:spMk id="35" creationId="{B9C1891F-73A2-476B-A3E2-E2454594C850}"/>
          </ac:spMkLst>
        </pc:spChg>
        <pc:spChg chg="add mod">
          <ac:chgData name="Denise" userId="1d902dc2-5245-499c-876a-a6eb708dbcaf" providerId="ADAL" clId="{86181A22-DA2A-42E1-AA33-1158AA54CA7E}" dt="2020-03-31T00:08:58.695" v="7802"/>
          <ac:spMkLst>
            <pc:docMk/>
            <pc:sldMk cId="17219633" sldId="266"/>
            <ac:spMk id="36" creationId="{3B16A44A-3CC8-4F15-B4D8-F95B3CF4A70A}"/>
          </ac:spMkLst>
        </pc:spChg>
        <pc:spChg chg="add mod">
          <ac:chgData name="Denise" userId="1d902dc2-5245-499c-876a-a6eb708dbcaf" providerId="ADAL" clId="{86181A22-DA2A-42E1-AA33-1158AA54CA7E}" dt="2020-03-31T00:10:12.992" v="7858" actId="20577"/>
          <ac:spMkLst>
            <pc:docMk/>
            <pc:sldMk cId="17219633" sldId="266"/>
            <ac:spMk id="37" creationId="{1208BCDD-6F6E-4933-919F-870FC7CED1A7}"/>
          </ac:spMkLst>
        </pc:spChg>
        <pc:graphicFrameChg chg="add mod">
          <ac:chgData name="Denise" userId="1d902dc2-5245-499c-876a-a6eb708dbcaf" providerId="ADAL" clId="{86181A22-DA2A-42E1-AA33-1158AA54CA7E}" dt="2020-03-31T00:09:14.768" v="7811" actId="1035"/>
          <ac:graphicFrameMkLst>
            <pc:docMk/>
            <pc:sldMk cId="17219633" sldId="266"/>
            <ac:graphicFrameMk id="4" creationId="{8F8E6C3B-C971-4621-B5AB-236AD565A744}"/>
          </ac:graphicFrameMkLst>
        </pc:graphicFrameChg>
        <pc:graphicFrameChg chg="add del">
          <ac:chgData name="Denise" userId="1d902dc2-5245-499c-876a-a6eb708dbcaf" providerId="ADAL" clId="{86181A22-DA2A-42E1-AA33-1158AA54CA7E}" dt="2020-03-30T23:10:16.053" v="6910"/>
          <ac:graphicFrameMkLst>
            <pc:docMk/>
            <pc:sldMk cId="17219633" sldId="266"/>
            <ac:graphicFrameMk id="14" creationId="{FE51A5E2-0CA7-405B-94E1-FD9A77CF53A1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1T00:10:23.731" v="7860" actId="207"/>
          <ac:graphicFrameMkLst>
            <pc:docMk/>
            <pc:sldMk cId="17219633" sldId="266"/>
            <ac:graphicFrameMk id="15" creationId="{C2D8A84B-F933-408B-BF43-BF646F061677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3:17:59.610" v="6984" actId="478"/>
          <ac:graphicFrameMkLst>
            <pc:docMk/>
            <pc:sldMk cId="17219633" sldId="266"/>
            <ac:graphicFrameMk id="19" creationId="{48B1E1C8-B4A4-41A2-8C0F-62F2C0886C48}"/>
          </ac:graphicFrameMkLst>
        </pc:graphicFrameChg>
        <pc:graphicFrameChg chg="add del mod">
          <ac:chgData name="Denise" userId="1d902dc2-5245-499c-876a-a6eb708dbcaf" providerId="ADAL" clId="{86181A22-DA2A-42E1-AA33-1158AA54CA7E}" dt="2020-03-30T23:11:47.871" v="6925"/>
          <ac:graphicFrameMkLst>
            <pc:docMk/>
            <pc:sldMk cId="17219633" sldId="266"/>
            <ac:graphicFrameMk id="21" creationId="{B5CC26D0-5944-4475-A2DB-0CDF5A1C5672}"/>
          </ac:graphicFrameMkLst>
        </pc:graphicFrameChg>
        <pc:graphicFrameChg chg="add del mod">
          <ac:chgData name="Denise" userId="1d902dc2-5245-499c-876a-a6eb708dbcaf" providerId="ADAL" clId="{86181A22-DA2A-42E1-AA33-1158AA54CA7E}" dt="2020-03-31T00:09:23.658" v="7813" actId="478"/>
          <ac:graphicFrameMkLst>
            <pc:docMk/>
            <pc:sldMk cId="17219633" sldId="266"/>
            <ac:graphicFrameMk id="22" creationId="{B393E2F2-24C7-4278-8A25-33166DBB3A23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3:24:01.580" v="7132" actId="478"/>
          <ac:graphicFrameMkLst>
            <pc:docMk/>
            <pc:sldMk cId="17219633" sldId="266"/>
            <ac:graphicFrameMk id="28" creationId="{987F3453-4FFE-4444-9459-BB4B02ED4BC7}"/>
          </ac:graphicFrameMkLst>
        </pc:graphicFrameChg>
        <pc:graphicFrameChg chg="add del mod">
          <ac:chgData name="Denise" userId="1d902dc2-5245-499c-876a-a6eb708dbcaf" providerId="ADAL" clId="{86181A22-DA2A-42E1-AA33-1158AA54CA7E}" dt="2020-03-30T23:23:53.536" v="7125"/>
          <ac:graphicFrameMkLst>
            <pc:docMk/>
            <pc:sldMk cId="17219633" sldId="266"/>
            <ac:graphicFrameMk id="29" creationId="{BA3DC86B-FB76-4BE8-850C-A751D8123ECE}"/>
          </ac:graphicFrameMkLst>
        </pc:graphicFrameChg>
        <pc:graphicFrameChg chg="add del mod">
          <ac:chgData name="Denise" userId="1d902dc2-5245-499c-876a-a6eb708dbcaf" providerId="ADAL" clId="{86181A22-DA2A-42E1-AA33-1158AA54CA7E}" dt="2020-03-30T23:23:52.037" v="7118"/>
          <ac:graphicFrameMkLst>
            <pc:docMk/>
            <pc:sldMk cId="17219633" sldId="266"/>
            <ac:graphicFrameMk id="30" creationId="{FC7BAB34-71AB-4495-89DD-86419E6FC50D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3:28:02.880" v="7201" actId="478"/>
          <ac:graphicFrameMkLst>
            <pc:docMk/>
            <pc:sldMk cId="17219633" sldId="266"/>
            <ac:graphicFrameMk id="31" creationId="{4BB05B0A-F960-472C-AD01-925604961492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1T00:10:33.662" v="7862" actId="207"/>
          <ac:graphicFrameMkLst>
            <pc:docMk/>
            <pc:sldMk cId="17219633" sldId="266"/>
            <ac:graphicFrameMk id="34" creationId="{656B7471-11F0-47A8-A126-C2FD7BE8A4CE}"/>
          </ac:graphicFrameMkLst>
        </pc:graphicFrameChg>
        <pc:graphicFrameChg chg="add mod">
          <ac:chgData name="Denise" userId="1d902dc2-5245-499c-876a-a6eb708dbcaf" providerId="ADAL" clId="{86181A22-DA2A-42E1-AA33-1158AA54CA7E}" dt="2020-03-31T00:10:41.826" v="7863" actId="14100"/>
          <ac:graphicFrameMkLst>
            <pc:docMk/>
            <pc:sldMk cId="17219633" sldId="266"/>
            <ac:graphicFrameMk id="38" creationId="{74A50211-2520-404E-B070-CC10BC2334DD}"/>
          </ac:graphicFrameMkLst>
        </pc:graphicFrameChg>
        <pc:picChg chg="add del ord">
          <ac:chgData name="Denise" userId="1d902dc2-5245-499c-876a-a6eb708dbcaf" providerId="ADAL" clId="{86181A22-DA2A-42E1-AA33-1158AA54CA7E}" dt="2020-03-30T23:06:28.243" v="6894" actId="478"/>
          <ac:picMkLst>
            <pc:docMk/>
            <pc:sldMk cId="17219633" sldId="266"/>
            <ac:picMk id="5" creationId="{9A9D22E8-612C-41EA-88F0-EDC211BD8532}"/>
          </ac:picMkLst>
        </pc:picChg>
        <pc:picChg chg="add mod modCrop">
          <ac:chgData name="Denise" userId="1d902dc2-5245-499c-876a-a6eb708dbcaf" providerId="ADAL" clId="{86181A22-DA2A-42E1-AA33-1158AA54CA7E}" dt="2020-03-30T23:27:33.132" v="7195" actId="1076"/>
          <ac:picMkLst>
            <pc:docMk/>
            <pc:sldMk cId="17219633" sldId="266"/>
            <ac:picMk id="9" creationId="{9BE448DA-774C-4E00-9565-2CBBEDF8AAE4}"/>
          </ac:picMkLst>
        </pc:picChg>
        <pc:picChg chg="add del mod">
          <ac:chgData name="Denise" userId="1d902dc2-5245-499c-876a-a6eb708dbcaf" providerId="ADAL" clId="{86181A22-DA2A-42E1-AA33-1158AA54CA7E}" dt="2020-03-30T23:07:32.176" v="6901" actId="478"/>
          <ac:picMkLst>
            <pc:docMk/>
            <pc:sldMk cId="17219633" sldId="266"/>
            <ac:picMk id="12" creationId="{A209F94D-1D7C-4C37-A6F0-BE9EA7E2D5FD}"/>
          </ac:picMkLst>
        </pc:picChg>
        <pc:picChg chg="add mod ord modCrop">
          <ac:chgData name="Denise" userId="1d902dc2-5245-499c-876a-a6eb708dbcaf" providerId="ADAL" clId="{86181A22-DA2A-42E1-AA33-1158AA54CA7E}" dt="2020-03-30T23:09:56.797" v="6908" actId="167"/>
          <ac:picMkLst>
            <pc:docMk/>
            <pc:sldMk cId="17219633" sldId="266"/>
            <ac:picMk id="13" creationId="{061DD62B-6DAE-4DFE-A86B-833E6753F961}"/>
          </ac:picMkLst>
        </pc:picChg>
        <pc:picChg chg="add mod">
          <ac:chgData name="Denise" userId="1d902dc2-5245-499c-876a-a6eb708dbcaf" providerId="ADAL" clId="{86181A22-DA2A-42E1-AA33-1158AA54CA7E}" dt="2020-03-30T23:30:15.791" v="7217" actId="1076"/>
          <ac:picMkLst>
            <pc:docMk/>
            <pc:sldMk cId="17219633" sldId="266"/>
            <ac:picMk id="16" creationId="{F42C4B07-8CFC-432B-A5AF-3669702665C2}"/>
          </ac:picMkLst>
        </pc:picChg>
        <pc:picChg chg="add del mod">
          <ac:chgData name="Denise" userId="1d902dc2-5245-499c-876a-a6eb708dbcaf" providerId="ADAL" clId="{86181A22-DA2A-42E1-AA33-1158AA54CA7E}" dt="2020-03-30T23:17:34.869" v="6979" actId="478"/>
          <ac:picMkLst>
            <pc:docMk/>
            <pc:sldMk cId="17219633" sldId="266"/>
            <ac:picMk id="17" creationId="{A7686761-C4DF-472C-AF60-665657EC2113}"/>
          </ac:picMkLst>
        </pc:picChg>
        <pc:picChg chg="add mod">
          <ac:chgData name="Denise" userId="1d902dc2-5245-499c-876a-a6eb708dbcaf" providerId="ADAL" clId="{86181A22-DA2A-42E1-AA33-1158AA54CA7E}" dt="2020-03-30T23:30:23.463" v="7219" actId="1076"/>
          <ac:picMkLst>
            <pc:docMk/>
            <pc:sldMk cId="17219633" sldId="266"/>
            <ac:picMk id="18" creationId="{94C50615-0C43-4D94-BFB5-5FA76A6E213B}"/>
          </ac:picMkLst>
        </pc:picChg>
        <pc:picChg chg="add mod">
          <ac:chgData name="Denise" userId="1d902dc2-5245-499c-876a-a6eb708dbcaf" providerId="ADAL" clId="{86181A22-DA2A-42E1-AA33-1158AA54CA7E}" dt="2020-03-30T23:30:19.335" v="7218" actId="1076"/>
          <ac:picMkLst>
            <pc:docMk/>
            <pc:sldMk cId="17219633" sldId="266"/>
            <ac:picMk id="23" creationId="{DAAE2DFC-D778-43EE-96AB-EE6A5C905990}"/>
          </ac:picMkLst>
        </pc:picChg>
        <pc:picChg chg="add mod">
          <ac:chgData name="Denise" userId="1d902dc2-5245-499c-876a-a6eb708dbcaf" providerId="ADAL" clId="{86181A22-DA2A-42E1-AA33-1158AA54CA7E}" dt="2020-03-31T00:07:01.694" v="7766" actId="14100"/>
          <ac:picMkLst>
            <pc:docMk/>
            <pc:sldMk cId="17219633" sldId="266"/>
            <ac:picMk id="32" creationId="{A37905A6-A301-494C-8668-F33F91D29764}"/>
          </ac:picMkLst>
        </pc:picChg>
      </pc:sldChg>
      <pc:sldChg chg="addSp delSp modSp add">
        <pc:chgData name="Denise" userId="1d902dc2-5245-499c-876a-a6eb708dbcaf" providerId="ADAL" clId="{86181A22-DA2A-42E1-AA33-1158AA54CA7E}" dt="2020-03-30T22:49:31.349" v="6796" actId="1076"/>
        <pc:sldMkLst>
          <pc:docMk/>
          <pc:sldMk cId="2313575990" sldId="267"/>
        </pc:sldMkLst>
        <pc:spChg chg="mod">
          <ac:chgData name="Denise" userId="1d902dc2-5245-499c-876a-a6eb708dbcaf" providerId="ADAL" clId="{86181A22-DA2A-42E1-AA33-1158AA54CA7E}" dt="2020-03-30T22:47:46.991" v="6757" actId="403"/>
          <ac:spMkLst>
            <pc:docMk/>
            <pc:sldMk cId="2313575990" sldId="267"/>
            <ac:spMk id="2" creationId="{0EDB0263-DD0A-4262-9628-DAFA425E2135}"/>
          </ac:spMkLst>
        </pc:spChg>
        <pc:spChg chg="mod">
          <ac:chgData name="Denise" userId="1d902dc2-5245-499c-876a-a6eb708dbcaf" providerId="ADAL" clId="{86181A22-DA2A-42E1-AA33-1158AA54CA7E}" dt="2020-03-30T22:46:46.002" v="6745" actId="1036"/>
          <ac:spMkLst>
            <pc:docMk/>
            <pc:sldMk cId="2313575990" sldId="267"/>
            <ac:spMk id="30" creationId="{A6BA2AC3-6286-4428-961D-24296760D37F}"/>
          </ac:spMkLst>
        </pc:spChg>
        <pc:graphicFrameChg chg="add del mod">
          <ac:chgData name="Denise" userId="1d902dc2-5245-499c-876a-a6eb708dbcaf" providerId="ADAL" clId="{86181A22-DA2A-42E1-AA33-1158AA54CA7E}" dt="2020-03-30T22:42:22.366" v="6676"/>
          <ac:graphicFrameMkLst>
            <pc:docMk/>
            <pc:sldMk cId="2313575990" sldId="267"/>
            <ac:graphicFrameMk id="5" creationId="{7C1A4074-F4F0-4A6E-A218-D645440E6065}"/>
          </ac:graphicFrameMkLst>
        </pc:graphicFrameChg>
        <pc:graphicFrameChg chg="mod">
          <ac:chgData name="Denise" userId="1d902dc2-5245-499c-876a-a6eb708dbcaf" providerId="ADAL" clId="{86181A22-DA2A-42E1-AA33-1158AA54CA7E}" dt="2020-03-30T22:38:00.533" v="6619" actId="20577"/>
          <ac:graphicFrameMkLst>
            <pc:docMk/>
            <pc:sldMk cId="2313575990" sldId="267"/>
            <ac:graphicFrameMk id="12" creationId="{A8737F46-B465-4440-ADF2-CD5502AEDEA6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22:47:43.713" v="6756" actId="1076"/>
          <ac:graphicFrameMkLst>
            <pc:docMk/>
            <pc:sldMk cId="2313575990" sldId="267"/>
            <ac:graphicFrameMk id="13" creationId="{918E286C-4AFA-48CE-801B-64E299377851}"/>
          </ac:graphicFrameMkLst>
        </pc:graphicFrameChg>
        <pc:graphicFrameChg chg="add mod">
          <ac:chgData name="Denise" userId="1d902dc2-5245-499c-876a-a6eb708dbcaf" providerId="ADAL" clId="{86181A22-DA2A-42E1-AA33-1158AA54CA7E}" dt="2020-03-30T22:46:39.678" v="6744" actId="1076"/>
          <ac:graphicFrameMkLst>
            <pc:docMk/>
            <pc:sldMk cId="2313575990" sldId="267"/>
            <ac:graphicFrameMk id="18" creationId="{6C20B60A-66E1-4892-9A5E-99985D5D2E7B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22:49:12.344" v="6792" actId="1076"/>
          <ac:graphicFrameMkLst>
            <pc:docMk/>
            <pc:sldMk cId="2313575990" sldId="267"/>
            <ac:graphicFrameMk id="19" creationId="{0928F588-E689-4412-AF29-3D6CC0618B8A}"/>
          </ac:graphicFrameMkLst>
        </pc:graphicFrameChg>
        <pc:graphicFrameChg chg="add mod">
          <ac:chgData name="Denise" userId="1d902dc2-5245-499c-876a-a6eb708dbcaf" providerId="ADAL" clId="{86181A22-DA2A-42E1-AA33-1158AA54CA7E}" dt="2020-03-30T22:49:17.828" v="6793" actId="1076"/>
          <ac:graphicFrameMkLst>
            <pc:docMk/>
            <pc:sldMk cId="2313575990" sldId="267"/>
            <ac:graphicFrameMk id="20" creationId="{2D89466E-B59A-4077-B04C-11D37F56EA73}"/>
          </ac:graphicFrameMkLst>
        </pc:graphicFrameChg>
        <pc:graphicFrameChg chg="del">
          <ac:chgData name="Denise" userId="1d902dc2-5245-499c-876a-a6eb708dbcaf" providerId="ADAL" clId="{86181A22-DA2A-42E1-AA33-1158AA54CA7E}" dt="2020-03-30T22:25:54.437" v="6113" actId="478"/>
          <ac:graphicFrameMkLst>
            <pc:docMk/>
            <pc:sldMk cId="2313575990" sldId="267"/>
            <ac:graphicFrameMk id="27" creationId="{6F96E594-F1DC-4E68-994E-EA149A117D5A}"/>
          </ac:graphicFrameMkLst>
        </pc:graphicFrameChg>
        <pc:graphicFrameChg chg="del">
          <ac:chgData name="Denise" userId="1d902dc2-5245-499c-876a-a6eb708dbcaf" providerId="ADAL" clId="{86181A22-DA2A-42E1-AA33-1158AA54CA7E}" dt="2020-03-30T22:25:57.504" v="6114" actId="478"/>
          <ac:graphicFrameMkLst>
            <pc:docMk/>
            <pc:sldMk cId="2313575990" sldId="267"/>
            <ac:graphicFrameMk id="34" creationId="{5C785D68-AFAE-4749-8746-73F1FA074446}"/>
          </ac:graphicFrameMkLst>
        </pc:graphicFrameChg>
        <pc:graphicFrameChg chg="del">
          <ac:chgData name="Denise" userId="1d902dc2-5245-499c-876a-a6eb708dbcaf" providerId="ADAL" clId="{86181A22-DA2A-42E1-AA33-1158AA54CA7E}" dt="2020-03-30T22:26:00.817" v="6115" actId="478"/>
          <ac:graphicFrameMkLst>
            <pc:docMk/>
            <pc:sldMk cId="2313575990" sldId="267"/>
            <ac:graphicFrameMk id="35" creationId="{992195EB-AE9F-4E02-8AA2-8CB759EE6E56}"/>
          </ac:graphicFrameMkLst>
        </pc:graphicFrameChg>
        <pc:picChg chg="add mod">
          <ac:chgData name="Denise" userId="1d902dc2-5245-499c-876a-a6eb708dbcaf" providerId="ADAL" clId="{86181A22-DA2A-42E1-AA33-1158AA54CA7E}" dt="2020-03-30T22:41:43.391" v="6670" actId="14100"/>
          <ac:picMkLst>
            <pc:docMk/>
            <pc:sldMk cId="2313575990" sldId="267"/>
            <ac:picMk id="4" creationId="{920D7719-A2E5-44D3-ACDF-2405791DD2B3}"/>
          </ac:picMkLst>
        </pc:picChg>
        <pc:picChg chg="add mod">
          <ac:chgData name="Denise" userId="1d902dc2-5245-499c-876a-a6eb708dbcaf" providerId="ADAL" clId="{86181A22-DA2A-42E1-AA33-1158AA54CA7E}" dt="2020-03-30T22:49:28.819" v="6795" actId="1076"/>
          <ac:picMkLst>
            <pc:docMk/>
            <pc:sldMk cId="2313575990" sldId="267"/>
            <ac:picMk id="14" creationId="{07B5DDA2-E7B8-4FF9-95A8-726A3214B868}"/>
          </ac:picMkLst>
        </pc:picChg>
        <pc:picChg chg="add mod">
          <ac:chgData name="Denise" userId="1d902dc2-5245-499c-876a-a6eb708dbcaf" providerId="ADAL" clId="{86181A22-DA2A-42E1-AA33-1158AA54CA7E}" dt="2020-03-30T22:49:31.349" v="6796" actId="1076"/>
          <ac:picMkLst>
            <pc:docMk/>
            <pc:sldMk cId="2313575990" sldId="267"/>
            <ac:picMk id="15" creationId="{2B12E7E0-38C0-4F45-BBA9-7E62F30AD15C}"/>
          </ac:picMkLst>
        </pc:picChg>
        <pc:picChg chg="add mod">
          <ac:chgData name="Denise" userId="1d902dc2-5245-499c-876a-a6eb708dbcaf" providerId="ADAL" clId="{86181A22-DA2A-42E1-AA33-1158AA54CA7E}" dt="2020-03-30T22:49:25.851" v="6794" actId="1076"/>
          <ac:picMkLst>
            <pc:docMk/>
            <pc:sldMk cId="2313575990" sldId="267"/>
            <ac:picMk id="16" creationId="{EFBCC1F6-A0E1-43B1-8654-21837CB10C4E}"/>
          </ac:picMkLst>
        </pc:picChg>
        <pc:picChg chg="add del mod">
          <ac:chgData name="Denise" userId="1d902dc2-5245-499c-876a-a6eb708dbcaf" providerId="ADAL" clId="{86181A22-DA2A-42E1-AA33-1158AA54CA7E}" dt="2020-03-30T22:42:08.764" v="6673" actId="478"/>
          <ac:picMkLst>
            <pc:docMk/>
            <pc:sldMk cId="2313575990" sldId="267"/>
            <ac:picMk id="17" creationId="{19ED6E0B-26B6-41A7-8C2A-03CE78751A28}"/>
          </ac:picMkLst>
        </pc:picChg>
      </pc:sldChg>
      <pc:sldChg chg="modSp add del">
        <pc:chgData name="Denise" userId="1d902dc2-5245-499c-876a-a6eb708dbcaf" providerId="ADAL" clId="{86181A22-DA2A-42E1-AA33-1158AA54CA7E}" dt="2020-04-03T13:44:14.089" v="8306" actId="47"/>
        <pc:sldMkLst>
          <pc:docMk/>
          <pc:sldMk cId="4143089595" sldId="268"/>
        </pc:sldMkLst>
        <pc:spChg chg="mod">
          <ac:chgData name="Denise" userId="1d902dc2-5245-499c-876a-a6eb708dbcaf" providerId="ADAL" clId="{86181A22-DA2A-42E1-AA33-1158AA54CA7E}" dt="2020-03-31T00:12:43.270" v="7906" actId="20577"/>
          <ac:spMkLst>
            <pc:docMk/>
            <pc:sldMk cId="4143089595" sldId="268"/>
            <ac:spMk id="2" creationId="{E12A7644-4849-47F6-863E-FC26F1FB9080}"/>
          </ac:spMkLst>
        </pc:spChg>
      </pc:sldChg>
      <pc:sldChg chg="addSp delSp modSp add ord">
        <pc:chgData name="Denise" userId="1d902dc2-5245-499c-876a-a6eb708dbcaf" providerId="ADAL" clId="{86181A22-DA2A-42E1-AA33-1158AA54CA7E}" dt="2020-04-02T13:56:24.759" v="7920" actId="1076"/>
        <pc:sldMkLst>
          <pc:docMk/>
          <pc:sldMk cId="3369936801" sldId="269"/>
        </pc:sldMkLst>
        <pc:spChg chg="mod">
          <ac:chgData name="Denise" userId="1d902dc2-5245-499c-876a-a6eb708dbcaf" providerId="ADAL" clId="{86181A22-DA2A-42E1-AA33-1158AA54CA7E}" dt="2020-04-02T13:56:24.759" v="7920" actId="1076"/>
          <ac:spMkLst>
            <pc:docMk/>
            <pc:sldMk cId="3369936801" sldId="269"/>
            <ac:spMk id="2" creationId="{0EDB0263-DD0A-4262-9628-DAFA425E2135}"/>
          </ac:spMkLst>
        </pc:spChg>
        <pc:spChg chg="add del mod">
          <ac:chgData name="Denise" userId="1d902dc2-5245-499c-876a-a6eb708dbcaf" providerId="ADAL" clId="{86181A22-DA2A-42E1-AA33-1158AA54CA7E}" dt="2020-03-30T23:44:23.357" v="7415" actId="478"/>
          <ac:spMkLst>
            <pc:docMk/>
            <pc:sldMk cId="3369936801" sldId="269"/>
            <ac:spMk id="13" creationId="{043B199D-3FD7-4225-BC3B-3845D425DEA8}"/>
          </ac:spMkLst>
        </pc:spChg>
        <pc:spChg chg="add mod">
          <ac:chgData name="Denise" userId="1d902dc2-5245-499c-876a-a6eb708dbcaf" providerId="ADAL" clId="{86181A22-DA2A-42E1-AA33-1158AA54CA7E}" dt="2020-03-31T00:12:14.579" v="7904" actId="1037"/>
          <ac:spMkLst>
            <pc:docMk/>
            <pc:sldMk cId="3369936801" sldId="269"/>
            <ac:spMk id="15" creationId="{51138BA7-5EA6-4C74-A70B-0BBF912DD5C5}"/>
          </ac:spMkLst>
        </pc:spChg>
        <pc:spChg chg="add mod">
          <ac:chgData name="Denise" userId="1d902dc2-5245-499c-876a-a6eb708dbcaf" providerId="ADAL" clId="{86181A22-DA2A-42E1-AA33-1158AA54CA7E}" dt="2020-03-31T00:12:14.579" v="7904" actId="1037"/>
          <ac:spMkLst>
            <pc:docMk/>
            <pc:sldMk cId="3369936801" sldId="269"/>
            <ac:spMk id="16" creationId="{10333B08-0BFF-4E8A-BC12-2816F1A81748}"/>
          </ac:spMkLst>
        </pc:spChg>
        <pc:spChg chg="add mod">
          <ac:chgData name="Denise" userId="1d902dc2-5245-499c-876a-a6eb708dbcaf" providerId="ADAL" clId="{86181A22-DA2A-42E1-AA33-1158AA54CA7E}" dt="2020-03-31T00:12:14.579" v="7904" actId="1037"/>
          <ac:spMkLst>
            <pc:docMk/>
            <pc:sldMk cId="3369936801" sldId="269"/>
            <ac:spMk id="17" creationId="{5A67FB06-B7FF-4B94-A322-BA0E1BA415B6}"/>
          </ac:spMkLst>
        </pc:spChg>
        <pc:spChg chg="add mod">
          <ac:chgData name="Denise" userId="1d902dc2-5245-499c-876a-a6eb708dbcaf" providerId="ADAL" clId="{86181A22-DA2A-42E1-AA33-1158AA54CA7E}" dt="2020-03-31T00:12:14.579" v="7904" actId="1037"/>
          <ac:spMkLst>
            <pc:docMk/>
            <pc:sldMk cId="3369936801" sldId="269"/>
            <ac:spMk id="18" creationId="{E55FDF00-7472-4A1A-B5B3-320F6C6F3E64}"/>
          </ac:spMkLst>
        </pc:spChg>
        <pc:spChg chg="add mod">
          <ac:chgData name="Denise" userId="1d902dc2-5245-499c-876a-a6eb708dbcaf" providerId="ADAL" clId="{86181A22-DA2A-42E1-AA33-1158AA54CA7E}" dt="2020-03-31T00:12:14.579" v="7904" actId="1037"/>
          <ac:spMkLst>
            <pc:docMk/>
            <pc:sldMk cId="3369936801" sldId="269"/>
            <ac:spMk id="19" creationId="{6D094FC2-EEB7-4EB2-9E12-EDD0D41C0E77}"/>
          </ac:spMkLst>
        </pc:spChg>
        <pc:spChg chg="add mod">
          <ac:chgData name="Denise" userId="1d902dc2-5245-499c-876a-a6eb708dbcaf" providerId="ADAL" clId="{86181A22-DA2A-42E1-AA33-1158AA54CA7E}" dt="2020-03-31T00:12:14.579" v="7904" actId="1037"/>
          <ac:spMkLst>
            <pc:docMk/>
            <pc:sldMk cId="3369936801" sldId="269"/>
            <ac:spMk id="20" creationId="{C63FF8B9-1D77-4F73-B139-EC7DB73CB194}"/>
          </ac:spMkLst>
        </pc:spChg>
        <pc:spChg chg="mod">
          <ac:chgData name="Denise" userId="1d902dc2-5245-499c-876a-a6eb708dbcaf" providerId="ADAL" clId="{86181A22-DA2A-42E1-AA33-1158AA54CA7E}" dt="2020-03-30T23:36:24.335" v="7377" actId="1076"/>
          <ac:spMkLst>
            <pc:docMk/>
            <pc:sldMk cId="3369936801" sldId="269"/>
            <ac:spMk id="30" creationId="{A6BA2AC3-6286-4428-961D-24296760D37F}"/>
          </ac:spMkLst>
        </pc:spChg>
        <pc:graphicFrameChg chg="add mod">
          <ac:chgData name="Denise" userId="1d902dc2-5245-499c-876a-a6eb708dbcaf" providerId="ADAL" clId="{86181A22-DA2A-42E1-AA33-1158AA54CA7E}" dt="2020-03-30T23:48:57.169" v="7559" actId="404"/>
          <ac:graphicFrameMkLst>
            <pc:docMk/>
            <pc:sldMk cId="3369936801" sldId="269"/>
            <ac:graphicFrameMk id="11" creationId="{F0FA6EE7-D6DA-41F8-9DF1-B4BCA1275130}"/>
          </ac:graphicFrameMkLst>
        </pc:graphicFrameChg>
        <pc:graphicFrameChg chg="del">
          <ac:chgData name="Denise" userId="1d902dc2-5245-499c-876a-a6eb708dbcaf" providerId="ADAL" clId="{86181A22-DA2A-42E1-AA33-1158AA54CA7E}" dt="2020-03-30T23:32:17.934" v="7275" actId="478"/>
          <ac:graphicFrameMkLst>
            <pc:docMk/>
            <pc:sldMk cId="3369936801" sldId="269"/>
            <ac:graphicFrameMk id="12" creationId="{A8737F46-B465-4440-ADF2-CD5502AEDEA6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23:48:38.297" v="7553" actId="1035"/>
          <ac:graphicFrameMkLst>
            <pc:docMk/>
            <pc:sldMk cId="3369936801" sldId="269"/>
            <ac:graphicFrameMk id="14" creationId="{BFC01427-E037-4CC3-8A73-8706F56E03DA}"/>
          </ac:graphicFrameMkLst>
        </pc:graphicFrameChg>
        <pc:graphicFrameChg chg="del">
          <ac:chgData name="Denise" userId="1d902dc2-5245-499c-876a-a6eb708dbcaf" providerId="ADAL" clId="{86181A22-DA2A-42E1-AA33-1158AA54CA7E}" dt="2020-03-30T23:35:52.739" v="7370" actId="478"/>
          <ac:graphicFrameMkLst>
            <pc:docMk/>
            <pc:sldMk cId="3369936801" sldId="269"/>
            <ac:graphicFrameMk id="27" creationId="{6F96E594-F1DC-4E68-994E-EA149A117D5A}"/>
          </ac:graphicFrameMkLst>
        </pc:graphicFrameChg>
        <pc:graphicFrameChg chg="del">
          <ac:chgData name="Denise" userId="1d902dc2-5245-499c-876a-a6eb708dbcaf" providerId="ADAL" clId="{86181A22-DA2A-42E1-AA33-1158AA54CA7E}" dt="2020-03-30T23:35:55.614" v="7371" actId="478"/>
          <ac:graphicFrameMkLst>
            <pc:docMk/>
            <pc:sldMk cId="3369936801" sldId="269"/>
            <ac:graphicFrameMk id="34" creationId="{5C785D68-AFAE-4749-8746-73F1FA074446}"/>
          </ac:graphicFrameMkLst>
        </pc:graphicFrameChg>
        <pc:graphicFrameChg chg="del">
          <ac:chgData name="Denise" userId="1d902dc2-5245-499c-876a-a6eb708dbcaf" providerId="ADAL" clId="{86181A22-DA2A-42E1-AA33-1158AA54CA7E}" dt="2020-03-30T23:35:59.473" v="7372" actId="478"/>
          <ac:graphicFrameMkLst>
            <pc:docMk/>
            <pc:sldMk cId="3369936801" sldId="269"/>
            <ac:graphicFrameMk id="35" creationId="{992195EB-AE9F-4E02-8AA2-8CB759EE6E56}"/>
          </ac:graphicFrameMkLst>
        </pc:graphicFrameChg>
        <pc:picChg chg="add mod">
          <ac:chgData name="Denise" userId="1d902dc2-5245-499c-876a-a6eb708dbcaf" providerId="ADAL" clId="{86181A22-DA2A-42E1-AA33-1158AA54CA7E}" dt="2020-03-30T23:48:21.938" v="7552" actId="1035"/>
          <ac:picMkLst>
            <pc:docMk/>
            <pc:sldMk cId="3369936801" sldId="269"/>
            <ac:picMk id="3" creationId="{A33B673A-D6A1-4643-B770-1B89AFF48E76}"/>
          </ac:picMkLst>
        </pc:picChg>
        <pc:picChg chg="mod">
          <ac:chgData name="Denise" userId="1d902dc2-5245-499c-876a-a6eb708dbcaf" providerId="ADAL" clId="{86181A22-DA2A-42E1-AA33-1158AA54CA7E}" dt="2020-03-30T23:32:12.197" v="7274" actId="1076"/>
          <ac:picMkLst>
            <pc:docMk/>
            <pc:sldMk cId="3369936801" sldId="269"/>
            <ac:picMk id="32" creationId="{6159E2DA-D571-4F56-913A-AFCE70E47391}"/>
          </ac:picMkLst>
        </pc:picChg>
      </pc:sldChg>
      <pc:sldChg chg="modSp add del ord">
        <pc:chgData name="Denise" userId="1d902dc2-5245-499c-876a-a6eb708dbcaf" providerId="ADAL" clId="{86181A22-DA2A-42E1-AA33-1158AA54CA7E}" dt="2020-04-03T13:43:12.222" v="8302" actId="47"/>
        <pc:sldMkLst>
          <pc:docMk/>
          <pc:sldMk cId="808500552" sldId="270"/>
        </pc:sldMkLst>
        <pc:spChg chg="mod">
          <ac:chgData name="Denise" userId="1d902dc2-5245-499c-876a-a6eb708dbcaf" providerId="ADAL" clId="{86181A22-DA2A-42E1-AA33-1158AA54CA7E}" dt="2020-03-31T00:12:47.150" v="7909" actId="20577"/>
          <ac:spMkLst>
            <pc:docMk/>
            <pc:sldMk cId="808500552" sldId="270"/>
            <ac:spMk id="2" creationId="{B3EBA2C3-2BC1-4228-ABA0-2B4E935D15F1}"/>
          </ac:spMkLst>
        </pc:spChg>
      </pc:sldChg>
      <pc:sldChg chg="modSp add del">
        <pc:chgData name="Denise" userId="1d902dc2-5245-499c-876a-a6eb708dbcaf" providerId="ADAL" clId="{86181A22-DA2A-42E1-AA33-1158AA54CA7E}" dt="2020-04-03T13:44:14.960" v="8307" actId="47"/>
        <pc:sldMkLst>
          <pc:docMk/>
          <pc:sldMk cId="923546046" sldId="271"/>
        </pc:sldMkLst>
        <pc:spChg chg="mod">
          <ac:chgData name="Denise" userId="1d902dc2-5245-499c-876a-a6eb708dbcaf" providerId="ADAL" clId="{86181A22-DA2A-42E1-AA33-1158AA54CA7E}" dt="2020-03-31T00:12:52.940" v="7916" actId="20577"/>
          <ac:spMkLst>
            <pc:docMk/>
            <pc:sldMk cId="923546046" sldId="271"/>
            <ac:spMk id="2" creationId="{DD59E1E8-ACFF-487E-B400-5F60D15166F6}"/>
          </ac:spMkLst>
        </pc:spChg>
      </pc:sldChg>
      <pc:sldChg chg="addSp delSp modSp add">
        <pc:chgData name="Denise" userId="1d902dc2-5245-499c-876a-a6eb708dbcaf" providerId="ADAL" clId="{86181A22-DA2A-42E1-AA33-1158AA54CA7E}" dt="2020-04-03T13:43:03.439" v="8301" actId="122"/>
        <pc:sldMkLst>
          <pc:docMk/>
          <pc:sldMk cId="578965586" sldId="272"/>
        </pc:sldMkLst>
        <pc:spChg chg="mod">
          <ac:chgData name="Denise" userId="1d902dc2-5245-499c-876a-a6eb708dbcaf" providerId="ADAL" clId="{86181A22-DA2A-42E1-AA33-1158AA54CA7E}" dt="2020-04-03T13:42:04.479" v="8231" actId="1076"/>
          <ac:spMkLst>
            <pc:docMk/>
            <pc:sldMk cId="578965586" sldId="272"/>
            <ac:spMk id="2" creationId="{0EDB0263-DD0A-4262-9628-DAFA425E2135}"/>
          </ac:spMkLst>
        </pc:spChg>
        <pc:spChg chg="add mod">
          <ac:chgData name="Denise" userId="1d902dc2-5245-499c-876a-a6eb708dbcaf" providerId="ADAL" clId="{86181A22-DA2A-42E1-AA33-1158AA54CA7E}" dt="2020-04-03T11:56:01.092" v="8144" actId="14100"/>
          <ac:spMkLst>
            <pc:docMk/>
            <pc:sldMk cId="578965586" sldId="272"/>
            <ac:spMk id="12" creationId="{401C8906-206E-4C5F-94E7-23FD0164E5BF}"/>
          </ac:spMkLst>
        </pc:spChg>
        <pc:spChg chg="del">
          <ac:chgData name="Denise" userId="1d902dc2-5245-499c-876a-a6eb708dbcaf" providerId="ADAL" clId="{86181A22-DA2A-42E1-AA33-1158AA54CA7E}" dt="2020-04-03T11:23:52.446" v="8031" actId="478"/>
          <ac:spMkLst>
            <pc:docMk/>
            <pc:sldMk cId="578965586" sldId="272"/>
            <ac:spMk id="15" creationId="{51138BA7-5EA6-4C74-A70B-0BBF912DD5C5}"/>
          </ac:spMkLst>
        </pc:spChg>
        <pc:spChg chg="del">
          <ac:chgData name="Denise" userId="1d902dc2-5245-499c-876a-a6eb708dbcaf" providerId="ADAL" clId="{86181A22-DA2A-42E1-AA33-1158AA54CA7E}" dt="2020-04-03T11:23:52.446" v="8031" actId="478"/>
          <ac:spMkLst>
            <pc:docMk/>
            <pc:sldMk cId="578965586" sldId="272"/>
            <ac:spMk id="16" creationId="{10333B08-0BFF-4E8A-BC12-2816F1A81748}"/>
          </ac:spMkLst>
        </pc:spChg>
        <pc:spChg chg="del">
          <ac:chgData name="Denise" userId="1d902dc2-5245-499c-876a-a6eb708dbcaf" providerId="ADAL" clId="{86181A22-DA2A-42E1-AA33-1158AA54CA7E}" dt="2020-04-03T11:23:52.446" v="8031" actId="478"/>
          <ac:spMkLst>
            <pc:docMk/>
            <pc:sldMk cId="578965586" sldId="272"/>
            <ac:spMk id="17" creationId="{5A67FB06-B7FF-4B94-A322-BA0E1BA415B6}"/>
          </ac:spMkLst>
        </pc:spChg>
        <pc:spChg chg="del">
          <ac:chgData name="Denise" userId="1d902dc2-5245-499c-876a-a6eb708dbcaf" providerId="ADAL" clId="{86181A22-DA2A-42E1-AA33-1158AA54CA7E}" dt="2020-04-03T11:23:52.446" v="8031" actId="478"/>
          <ac:spMkLst>
            <pc:docMk/>
            <pc:sldMk cId="578965586" sldId="272"/>
            <ac:spMk id="18" creationId="{E55FDF00-7472-4A1A-B5B3-320F6C6F3E64}"/>
          </ac:spMkLst>
        </pc:spChg>
        <pc:spChg chg="del">
          <ac:chgData name="Denise" userId="1d902dc2-5245-499c-876a-a6eb708dbcaf" providerId="ADAL" clId="{86181A22-DA2A-42E1-AA33-1158AA54CA7E}" dt="2020-04-03T11:23:52.446" v="8031" actId="478"/>
          <ac:spMkLst>
            <pc:docMk/>
            <pc:sldMk cId="578965586" sldId="272"/>
            <ac:spMk id="19" creationId="{6D094FC2-EEB7-4EB2-9E12-EDD0D41C0E77}"/>
          </ac:spMkLst>
        </pc:spChg>
        <pc:spChg chg="del">
          <ac:chgData name="Denise" userId="1d902dc2-5245-499c-876a-a6eb708dbcaf" providerId="ADAL" clId="{86181A22-DA2A-42E1-AA33-1158AA54CA7E}" dt="2020-04-03T11:23:52.446" v="8031" actId="478"/>
          <ac:spMkLst>
            <pc:docMk/>
            <pc:sldMk cId="578965586" sldId="272"/>
            <ac:spMk id="20" creationId="{C63FF8B9-1D77-4F73-B139-EC7DB73CB194}"/>
          </ac:spMkLst>
        </pc:spChg>
        <pc:spChg chg="mod">
          <ac:chgData name="Denise" userId="1d902dc2-5245-499c-876a-a6eb708dbcaf" providerId="ADAL" clId="{86181A22-DA2A-42E1-AA33-1158AA54CA7E}" dt="2020-04-03T11:23:19.699" v="8027" actId="1076"/>
          <ac:spMkLst>
            <pc:docMk/>
            <pc:sldMk cId="578965586" sldId="272"/>
            <ac:spMk id="22" creationId="{70C1C058-70D7-4E9B-919B-A3BBD9158B2B}"/>
          </ac:spMkLst>
        </pc:spChg>
        <pc:spChg chg="add mod">
          <ac:chgData name="Denise" userId="1d902dc2-5245-499c-876a-a6eb708dbcaf" providerId="ADAL" clId="{86181A22-DA2A-42E1-AA33-1158AA54CA7E}" dt="2020-04-03T11:56:07.954" v="8147" actId="14100"/>
          <ac:spMkLst>
            <pc:docMk/>
            <pc:sldMk cId="578965586" sldId="272"/>
            <ac:spMk id="26" creationId="{57C79980-0000-491B-B1A8-CB5C32A466BE}"/>
          </ac:spMkLst>
        </pc:spChg>
        <pc:spChg chg="add mod">
          <ac:chgData name="Denise" userId="1d902dc2-5245-499c-876a-a6eb708dbcaf" providerId="ADAL" clId="{86181A22-DA2A-42E1-AA33-1158AA54CA7E}" dt="2020-04-03T11:56:16.868" v="8150" actId="14100"/>
          <ac:spMkLst>
            <pc:docMk/>
            <pc:sldMk cId="578965586" sldId="272"/>
            <ac:spMk id="27" creationId="{E701860B-C44C-44E6-A0BD-AF807BA9D373}"/>
          </ac:spMkLst>
        </pc:spChg>
        <pc:spChg chg="add mod">
          <ac:chgData name="Denise" userId="1d902dc2-5245-499c-876a-a6eb708dbcaf" providerId="ADAL" clId="{86181A22-DA2A-42E1-AA33-1158AA54CA7E}" dt="2020-04-03T11:56:24.292" v="8153" actId="14100"/>
          <ac:spMkLst>
            <pc:docMk/>
            <pc:sldMk cId="578965586" sldId="272"/>
            <ac:spMk id="28" creationId="{67E486AE-6726-44B0-91AD-131893E3844C}"/>
          </ac:spMkLst>
        </pc:spChg>
        <pc:spChg chg="mod">
          <ac:chgData name="Denise" userId="1d902dc2-5245-499c-876a-a6eb708dbcaf" providerId="ADAL" clId="{86181A22-DA2A-42E1-AA33-1158AA54CA7E}" dt="2020-04-03T13:40:55.357" v="8226" actId="1037"/>
          <ac:spMkLst>
            <pc:docMk/>
            <pc:sldMk cId="578965586" sldId="272"/>
            <ac:spMk id="30" creationId="{A6BA2AC3-6286-4428-961D-24296760D37F}"/>
          </ac:spMkLst>
        </pc:spChg>
        <pc:grpChg chg="add mod">
          <ac:chgData name="Denise" userId="1d902dc2-5245-499c-876a-a6eb708dbcaf" providerId="ADAL" clId="{86181A22-DA2A-42E1-AA33-1158AA54CA7E}" dt="2020-04-03T11:41:16.428" v="8107" actId="1036"/>
          <ac:grpSpMkLst>
            <pc:docMk/>
            <pc:sldMk cId="578965586" sldId="272"/>
            <ac:grpSpMk id="10" creationId="{DA909FCB-14D5-4082-AE3B-FD58F83393B1}"/>
          </ac:grpSpMkLst>
        </pc:grpChg>
        <pc:graphicFrameChg chg="mod">
          <ac:chgData name="Denise" userId="1d902dc2-5245-499c-876a-a6eb708dbcaf" providerId="ADAL" clId="{86181A22-DA2A-42E1-AA33-1158AA54CA7E}" dt="2020-04-03T11:34:36.547" v="8060" actId="1076"/>
          <ac:graphicFrameMkLst>
            <pc:docMk/>
            <pc:sldMk cId="578965586" sldId="272"/>
            <ac:graphicFrameMk id="11" creationId="{F0FA6EE7-D6DA-41F8-9DF1-B4BCA1275130}"/>
          </ac:graphicFrameMkLst>
        </pc:graphicFrameChg>
        <pc:graphicFrameChg chg="mod modGraphic">
          <ac:chgData name="Denise" userId="1d902dc2-5245-499c-876a-a6eb708dbcaf" providerId="ADAL" clId="{86181A22-DA2A-42E1-AA33-1158AA54CA7E}" dt="2020-04-03T13:43:03.439" v="8301" actId="122"/>
          <ac:graphicFrameMkLst>
            <pc:docMk/>
            <pc:sldMk cId="578965586" sldId="272"/>
            <ac:graphicFrameMk id="14" creationId="{BFC01427-E037-4CC3-8A73-8706F56E03DA}"/>
          </ac:graphicFrameMkLst>
        </pc:graphicFrameChg>
        <pc:graphicFrameChg chg="add mod modGraphic">
          <ac:chgData name="Denise" userId="1d902dc2-5245-499c-876a-a6eb708dbcaf" providerId="ADAL" clId="{86181A22-DA2A-42E1-AA33-1158AA54CA7E}" dt="2020-04-03T13:39:48.586" v="8193" actId="207"/>
          <ac:graphicFrameMkLst>
            <pc:docMk/>
            <pc:sldMk cId="578965586" sldId="272"/>
            <ac:graphicFrameMk id="29" creationId="{C11F46B1-D16F-49CA-A128-63E15094BA1E}"/>
          </ac:graphicFrameMkLst>
        </pc:graphicFrameChg>
        <pc:picChg chg="del">
          <ac:chgData name="Denise" userId="1d902dc2-5245-499c-876a-a6eb708dbcaf" providerId="ADAL" clId="{86181A22-DA2A-42E1-AA33-1158AA54CA7E}" dt="2020-04-02T13:56:31.353" v="7922" actId="478"/>
          <ac:picMkLst>
            <pc:docMk/>
            <pc:sldMk cId="578965586" sldId="272"/>
            <ac:picMk id="3" creationId="{A33B673A-D6A1-4643-B770-1B89AFF48E76}"/>
          </ac:picMkLst>
        </pc:picChg>
        <pc:picChg chg="add del mod modCrop">
          <ac:chgData name="Denise" userId="1d902dc2-5245-499c-876a-a6eb708dbcaf" providerId="ADAL" clId="{86181A22-DA2A-42E1-AA33-1158AA54CA7E}" dt="2020-04-03T11:37:06.157" v="8070" actId="478"/>
          <ac:picMkLst>
            <pc:docMk/>
            <pc:sldMk cId="578965586" sldId="272"/>
            <ac:picMk id="4" creationId="{821AD181-3414-4867-959A-1BDAD0D6254C}"/>
          </ac:picMkLst>
        </pc:picChg>
        <pc:picChg chg="add del mod">
          <ac:chgData name="Denise" userId="1d902dc2-5245-499c-876a-a6eb708dbcaf" providerId="ADAL" clId="{86181A22-DA2A-42E1-AA33-1158AA54CA7E}" dt="2020-04-03T11:24:59.816" v="8037" actId="478"/>
          <ac:picMkLst>
            <pc:docMk/>
            <pc:sldMk cId="578965586" sldId="272"/>
            <ac:picMk id="6" creationId="{7885D953-5CAE-459A-A540-F45DEEFCF67B}"/>
          </ac:picMkLst>
        </pc:picChg>
        <pc:picChg chg="add mod">
          <ac:chgData name="Denise" userId="1d902dc2-5245-499c-876a-a6eb708dbcaf" providerId="ADAL" clId="{86181A22-DA2A-42E1-AA33-1158AA54CA7E}" dt="2020-04-03T13:40:35.926" v="8204" actId="1076"/>
          <ac:picMkLst>
            <pc:docMk/>
            <pc:sldMk cId="578965586" sldId="272"/>
            <ac:picMk id="8" creationId="{999DF33C-029F-46AD-9758-4099BC0B6A12}"/>
          </ac:picMkLst>
        </pc:picChg>
        <pc:picChg chg="add mod ord">
          <ac:chgData name="Denise" userId="1d902dc2-5245-499c-876a-a6eb708dbcaf" providerId="ADAL" clId="{86181A22-DA2A-42E1-AA33-1158AA54CA7E}" dt="2020-04-03T13:38:40.366" v="8161" actId="1076"/>
          <ac:picMkLst>
            <pc:docMk/>
            <pc:sldMk cId="578965586" sldId="272"/>
            <ac:picMk id="9" creationId="{796BE7EE-9E75-4A1B-BD33-B0F963E7C608}"/>
          </ac:picMkLst>
        </pc:picChg>
        <pc:picChg chg="add mod">
          <ac:chgData name="Denise" userId="1d902dc2-5245-499c-876a-a6eb708dbcaf" providerId="ADAL" clId="{86181A22-DA2A-42E1-AA33-1158AA54CA7E}" dt="2020-04-03T11:41:00.296" v="8105" actId="164"/>
          <ac:picMkLst>
            <pc:docMk/>
            <pc:sldMk cId="578965586" sldId="272"/>
            <ac:picMk id="23" creationId="{6CB8C116-2A61-4778-A813-B8F86462A7A9}"/>
          </ac:picMkLst>
        </pc:picChg>
        <pc:picChg chg="add mod">
          <ac:chgData name="Denise" userId="1d902dc2-5245-499c-876a-a6eb708dbcaf" providerId="ADAL" clId="{86181A22-DA2A-42E1-AA33-1158AA54CA7E}" dt="2020-04-03T11:41:00.296" v="8105" actId="164"/>
          <ac:picMkLst>
            <pc:docMk/>
            <pc:sldMk cId="578965586" sldId="272"/>
            <ac:picMk id="24" creationId="{759BA669-C732-4EF0-AE48-B1DB6918068F}"/>
          </ac:picMkLst>
        </pc:picChg>
        <pc:picChg chg="add mod">
          <ac:chgData name="Denise" userId="1d902dc2-5245-499c-876a-a6eb708dbcaf" providerId="ADAL" clId="{86181A22-DA2A-42E1-AA33-1158AA54CA7E}" dt="2020-04-03T13:40:15.450" v="8198" actId="1076"/>
          <ac:picMkLst>
            <pc:docMk/>
            <pc:sldMk cId="578965586" sldId="272"/>
            <ac:picMk id="31" creationId="{33692BFF-BDAC-4D6A-B053-8E076B3A0452}"/>
          </ac:picMkLst>
        </pc:picChg>
        <pc:picChg chg="del mod">
          <ac:chgData name="Denise" userId="1d902dc2-5245-499c-876a-a6eb708dbcaf" providerId="ADAL" clId="{86181A22-DA2A-42E1-AA33-1158AA54CA7E}" dt="2020-04-03T11:20:30.231" v="8012" actId="478"/>
          <ac:picMkLst>
            <pc:docMk/>
            <pc:sldMk cId="578965586" sldId="272"/>
            <ac:picMk id="32" creationId="{6159E2DA-D571-4F56-913A-AFCE70E47391}"/>
          </ac:picMkLst>
        </pc:picChg>
        <pc:picChg chg="add mod">
          <ac:chgData name="Denise" userId="1d902dc2-5245-499c-876a-a6eb708dbcaf" providerId="ADAL" clId="{86181A22-DA2A-42E1-AA33-1158AA54CA7E}" dt="2020-04-03T13:39:59.728" v="8196" actId="1076"/>
          <ac:picMkLst>
            <pc:docMk/>
            <pc:sldMk cId="578965586" sldId="272"/>
            <ac:picMk id="33" creationId="{442CA5B8-6446-4492-AD32-90ADA7BF59B6}"/>
          </ac:picMkLst>
        </pc:picChg>
        <pc:picChg chg="add mod">
          <ac:chgData name="Denise" userId="1d902dc2-5245-499c-876a-a6eb708dbcaf" providerId="ADAL" clId="{86181A22-DA2A-42E1-AA33-1158AA54CA7E}" dt="2020-04-03T13:40:04.861" v="8197" actId="1076"/>
          <ac:picMkLst>
            <pc:docMk/>
            <pc:sldMk cId="578965586" sldId="272"/>
            <ac:picMk id="34" creationId="{D0CFA71C-B43B-4C94-9895-2883B603AB02}"/>
          </ac:picMkLst>
        </pc:picChg>
        <pc:picChg chg="add mod">
          <ac:chgData name="Denise" userId="1d902dc2-5245-499c-876a-a6eb708dbcaf" providerId="ADAL" clId="{86181A22-DA2A-42E1-AA33-1158AA54CA7E}" dt="2020-04-03T13:39:55.853" v="8195" actId="1076"/>
          <ac:picMkLst>
            <pc:docMk/>
            <pc:sldMk cId="578965586" sldId="272"/>
            <ac:picMk id="35" creationId="{EB1B8FE3-6EC2-44B5-9962-46E7F5DF6B47}"/>
          </ac:picMkLst>
        </pc:picChg>
        <pc:picChg chg="add mod">
          <ac:chgData name="Denise" userId="1d902dc2-5245-499c-876a-a6eb708dbcaf" providerId="ADAL" clId="{86181A22-DA2A-42E1-AA33-1158AA54CA7E}" dt="2020-04-03T11:41:00.296" v="8105" actId="164"/>
          <ac:picMkLst>
            <pc:docMk/>
            <pc:sldMk cId="578965586" sldId="272"/>
            <ac:picMk id="1026" creationId="{1649BD76-28E5-4CE6-8541-620DA4876E3B}"/>
          </ac:picMkLst>
        </pc:picChg>
      </pc:sldChg>
      <pc:sldChg chg="addSp delSp modSp add ord">
        <pc:chgData name="Denise" userId="1d902dc2-5245-499c-876a-a6eb708dbcaf" providerId="ADAL" clId="{86181A22-DA2A-42E1-AA33-1158AA54CA7E}" dt="2020-04-03T14:30:42.307" v="9196" actId="1038"/>
        <pc:sldMkLst>
          <pc:docMk/>
          <pc:sldMk cId="303337166" sldId="273"/>
        </pc:sldMkLst>
        <pc:spChg chg="del mod">
          <ac:chgData name="Denise" userId="1d902dc2-5245-499c-876a-a6eb708dbcaf" providerId="ADAL" clId="{86181A22-DA2A-42E1-AA33-1158AA54CA7E}" dt="2020-04-03T13:46:36.942" v="8360" actId="478"/>
          <ac:spMkLst>
            <pc:docMk/>
            <pc:sldMk cId="303337166" sldId="273"/>
            <ac:spMk id="2" creationId="{0EDB0263-DD0A-4262-9628-DAFA425E2135}"/>
          </ac:spMkLst>
        </pc:spChg>
        <pc:spChg chg="add mod">
          <ac:chgData name="Denise" userId="1d902dc2-5245-499c-876a-a6eb708dbcaf" providerId="ADAL" clId="{86181A22-DA2A-42E1-AA33-1158AA54CA7E}" dt="2020-04-03T14:19:59.701" v="9053" actId="1076"/>
          <ac:spMkLst>
            <pc:docMk/>
            <pc:sldMk cId="303337166" sldId="273"/>
            <ac:spMk id="4" creationId="{DFACDA5D-86F2-429A-B69B-05CB5E9C5F69}"/>
          </ac:spMkLst>
        </pc:spChg>
        <pc:spChg chg="add del mod">
          <ac:chgData name="Denise" userId="1d902dc2-5245-499c-876a-a6eb708dbcaf" providerId="ADAL" clId="{86181A22-DA2A-42E1-AA33-1158AA54CA7E}" dt="2020-04-03T13:46:39.833" v="8361" actId="478"/>
          <ac:spMkLst>
            <pc:docMk/>
            <pc:sldMk cId="303337166" sldId="273"/>
            <ac:spMk id="6" creationId="{0C9EF417-E2A5-41F7-AC41-5A113F2329A3}"/>
          </ac:spMkLst>
        </pc:spChg>
        <pc:spChg chg="add mod">
          <ac:chgData name="Denise" userId="1d902dc2-5245-499c-876a-a6eb708dbcaf" providerId="ADAL" clId="{86181A22-DA2A-42E1-AA33-1158AA54CA7E}" dt="2020-04-03T14:28:51.281" v="9180" actId="1036"/>
          <ac:spMkLst>
            <pc:docMk/>
            <pc:sldMk cId="303337166" sldId="273"/>
            <ac:spMk id="9" creationId="{D9FCC2FF-317E-4550-974E-348EFD0D0124}"/>
          </ac:spMkLst>
        </pc:spChg>
        <pc:spChg chg="add del mod">
          <ac:chgData name="Denise" userId="1d902dc2-5245-499c-876a-a6eb708dbcaf" providerId="ADAL" clId="{86181A22-DA2A-42E1-AA33-1158AA54CA7E}" dt="2020-04-03T13:59:28.304" v="8568" actId="478"/>
          <ac:spMkLst>
            <pc:docMk/>
            <pc:sldMk cId="303337166" sldId="273"/>
            <ac:spMk id="10" creationId="{5CBE33F8-ACA3-464C-AF52-372D18945A22}"/>
          </ac:spMkLst>
        </pc:spChg>
        <pc:spChg chg="del">
          <ac:chgData name="Denise" userId="1d902dc2-5245-499c-876a-a6eb708dbcaf" providerId="ADAL" clId="{86181A22-DA2A-42E1-AA33-1158AA54CA7E}" dt="2020-04-03T13:44:22.642" v="8309" actId="478"/>
          <ac:spMkLst>
            <pc:docMk/>
            <pc:sldMk cId="303337166" sldId="273"/>
            <ac:spMk id="15" creationId="{51138BA7-5EA6-4C74-A70B-0BBF912DD5C5}"/>
          </ac:spMkLst>
        </pc:spChg>
        <pc:spChg chg="del">
          <ac:chgData name="Denise" userId="1d902dc2-5245-499c-876a-a6eb708dbcaf" providerId="ADAL" clId="{86181A22-DA2A-42E1-AA33-1158AA54CA7E}" dt="2020-04-03T13:44:22.642" v="8309" actId="478"/>
          <ac:spMkLst>
            <pc:docMk/>
            <pc:sldMk cId="303337166" sldId="273"/>
            <ac:spMk id="16" creationId="{10333B08-0BFF-4E8A-BC12-2816F1A81748}"/>
          </ac:spMkLst>
        </pc:spChg>
        <pc:spChg chg="del">
          <ac:chgData name="Denise" userId="1d902dc2-5245-499c-876a-a6eb708dbcaf" providerId="ADAL" clId="{86181A22-DA2A-42E1-AA33-1158AA54CA7E}" dt="2020-04-03T13:44:22.642" v="8309" actId="478"/>
          <ac:spMkLst>
            <pc:docMk/>
            <pc:sldMk cId="303337166" sldId="273"/>
            <ac:spMk id="17" creationId="{5A67FB06-B7FF-4B94-A322-BA0E1BA415B6}"/>
          </ac:spMkLst>
        </pc:spChg>
        <pc:spChg chg="del">
          <ac:chgData name="Denise" userId="1d902dc2-5245-499c-876a-a6eb708dbcaf" providerId="ADAL" clId="{86181A22-DA2A-42E1-AA33-1158AA54CA7E}" dt="2020-04-03T13:44:22.642" v="8309" actId="478"/>
          <ac:spMkLst>
            <pc:docMk/>
            <pc:sldMk cId="303337166" sldId="273"/>
            <ac:spMk id="18" creationId="{E55FDF00-7472-4A1A-B5B3-320F6C6F3E64}"/>
          </ac:spMkLst>
        </pc:spChg>
        <pc:spChg chg="del">
          <ac:chgData name="Denise" userId="1d902dc2-5245-499c-876a-a6eb708dbcaf" providerId="ADAL" clId="{86181A22-DA2A-42E1-AA33-1158AA54CA7E}" dt="2020-04-03T13:44:22.642" v="8309" actId="478"/>
          <ac:spMkLst>
            <pc:docMk/>
            <pc:sldMk cId="303337166" sldId="273"/>
            <ac:spMk id="19" creationId="{6D094FC2-EEB7-4EB2-9E12-EDD0D41C0E77}"/>
          </ac:spMkLst>
        </pc:spChg>
        <pc:spChg chg="del">
          <ac:chgData name="Denise" userId="1d902dc2-5245-499c-876a-a6eb708dbcaf" providerId="ADAL" clId="{86181A22-DA2A-42E1-AA33-1158AA54CA7E}" dt="2020-04-03T13:44:22.642" v="8309" actId="478"/>
          <ac:spMkLst>
            <pc:docMk/>
            <pc:sldMk cId="303337166" sldId="273"/>
            <ac:spMk id="20" creationId="{C63FF8B9-1D77-4F73-B139-EC7DB73CB194}"/>
          </ac:spMkLst>
        </pc:spChg>
        <pc:spChg chg="add del mod">
          <ac:chgData name="Denise" userId="1d902dc2-5245-499c-876a-a6eb708dbcaf" providerId="ADAL" clId="{86181A22-DA2A-42E1-AA33-1158AA54CA7E}" dt="2020-04-03T13:50:57.251" v="8413" actId="478"/>
          <ac:spMkLst>
            <pc:docMk/>
            <pc:sldMk cId="303337166" sldId="273"/>
            <ac:spMk id="21" creationId="{9F6E7C97-79B2-4E7A-8EC4-BCCACC99294B}"/>
          </ac:spMkLst>
        </pc:spChg>
        <pc:spChg chg="mod">
          <ac:chgData name="Denise" userId="1d902dc2-5245-499c-876a-a6eb708dbcaf" providerId="ADAL" clId="{86181A22-DA2A-42E1-AA33-1158AA54CA7E}" dt="2020-04-03T13:48:43.253" v="8380" actId="1076"/>
          <ac:spMkLst>
            <pc:docMk/>
            <pc:sldMk cId="303337166" sldId="273"/>
            <ac:spMk id="30" creationId="{A6BA2AC3-6286-4428-961D-24296760D37F}"/>
          </ac:spMkLst>
        </pc:spChg>
        <pc:graphicFrameChg chg="add del mod">
          <ac:chgData name="Denise" userId="1d902dc2-5245-499c-876a-a6eb708dbcaf" providerId="ADAL" clId="{86181A22-DA2A-42E1-AA33-1158AA54CA7E}" dt="2020-04-03T13:52:24.350" v="8430" actId="478"/>
          <ac:graphicFrameMkLst>
            <pc:docMk/>
            <pc:sldMk cId="303337166" sldId="273"/>
            <ac:graphicFrameMk id="7" creationId="{C88F246F-117F-496F-B271-5575C97CB765}"/>
          </ac:graphicFrameMkLst>
        </pc:graphicFrameChg>
        <pc:graphicFrameChg chg="add del mod">
          <ac:chgData name="Denise" userId="1d902dc2-5245-499c-876a-a6eb708dbcaf" providerId="ADAL" clId="{86181A22-DA2A-42E1-AA33-1158AA54CA7E}" dt="2020-04-03T13:53:52.217" v="8455" actId="478"/>
          <ac:graphicFrameMkLst>
            <pc:docMk/>
            <pc:sldMk cId="303337166" sldId="273"/>
            <ac:graphicFrameMk id="8" creationId="{408DB6C9-1BD4-44C8-B7DC-B45D4B89D2DF}"/>
          </ac:graphicFrameMkLst>
        </pc:graphicFrameChg>
        <pc:graphicFrameChg chg="del">
          <ac:chgData name="Denise" userId="1d902dc2-5245-499c-876a-a6eb708dbcaf" providerId="ADAL" clId="{86181A22-DA2A-42E1-AA33-1158AA54CA7E}" dt="2020-04-03T13:44:25.744" v="8310" actId="478"/>
          <ac:graphicFrameMkLst>
            <pc:docMk/>
            <pc:sldMk cId="303337166" sldId="273"/>
            <ac:graphicFrameMk id="11" creationId="{F0FA6EE7-D6DA-41F8-9DF1-B4BCA1275130}"/>
          </ac:graphicFrameMkLst>
        </pc:graphicFrameChg>
        <pc:graphicFrameChg chg="add mod modGraphic">
          <ac:chgData name="Denise" userId="1d902dc2-5245-499c-876a-a6eb708dbcaf" providerId="ADAL" clId="{86181A22-DA2A-42E1-AA33-1158AA54CA7E}" dt="2020-04-03T14:28:51.281" v="9180" actId="1036"/>
          <ac:graphicFrameMkLst>
            <pc:docMk/>
            <pc:sldMk cId="303337166" sldId="273"/>
            <ac:graphicFrameMk id="12" creationId="{36FAA588-9F89-490B-89C7-10550D2BCC71}"/>
          </ac:graphicFrameMkLst>
        </pc:graphicFrameChg>
        <pc:graphicFrameChg chg="mod modGraphic">
          <ac:chgData name="Denise" userId="1d902dc2-5245-499c-876a-a6eb708dbcaf" providerId="ADAL" clId="{86181A22-DA2A-42E1-AA33-1158AA54CA7E}" dt="2020-04-03T14:12:55.434" v="8928" actId="2062"/>
          <ac:graphicFrameMkLst>
            <pc:docMk/>
            <pc:sldMk cId="303337166" sldId="273"/>
            <ac:graphicFrameMk id="14" creationId="{BFC01427-E037-4CC3-8A73-8706F56E03DA}"/>
          </ac:graphicFrameMkLst>
        </pc:graphicFrameChg>
        <pc:graphicFrameChg chg="add mod modGraphic">
          <ac:chgData name="Denise" userId="1d902dc2-5245-499c-876a-a6eb708dbcaf" providerId="ADAL" clId="{86181A22-DA2A-42E1-AA33-1158AA54CA7E}" dt="2020-04-03T14:20:20.239" v="9056" actId="14734"/>
          <ac:graphicFrameMkLst>
            <pc:docMk/>
            <pc:sldMk cId="303337166" sldId="273"/>
            <ac:graphicFrameMk id="23" creationId="{C5A1A814-6BF6-4F03-8D60-0592A38EE346}"/>
          </ac:graphicFrameMkLst>
        </pc:graphicFrameChg>
        <pc:graphicFrameChg chg="add mod modGraphic">
          <ac:chgData name="Denise" userId="1d902dc2-5245-499c-876a-a6eb708dbcaf" providerId="ADAL" clId="{86181A22-DA2A-42E1-AA33-1158AA54CA7E}" dt="2020-04-03T14:28:58.163" v="9181" actId="1036"/>
          <ac:graphicFrameMkLst>
            <pc:docMk/>
            <pc:sldMk cId="303337166" sldId="273"/>
            <ac:graphicFrameMk id="25" creationId="{1888966E-2B32-4CFA-9878-C6CB08802D95}"/>
          </ac:graphicFrameMkLst>
        </pc:graphicFrameChg>
        <pc:graphicFrameChg chg="add mod modGraphic">
          <ac:chgData name="Denise" userId="1d902dc2-5245-499c-876a-a6eb708dbcaf" providerId="ADAL" clId="{86181A22-DA2A-42E1-AA33-1158AA54CA7E}" dt="2020-04-03T14:28:17.018" v="9163" actId="20577"/>
          <ac:graphicFrameMkLst>
            <pc:docMk/>
            <pc:sldMk cId="303337166" sldId="273"/>
            <ac:graphicFrameMk id="27" creationId="{F5CB03C0-212F-480F-BEFE-5734911125F3}"/>
          </ac:graphicFrameMkLst>
        </pc:graphicFrameChg>
        <pc:picChg chg="del">
          <ac:chgData name="Denise" userId="1d902dc2-5245-499c-876a-a6eb708dbcaf" providerId="ADAL" clId="{86181A22-DA2A-42E1-AA33-1158AA54CA7E}" dt="2020-04-03T13:44:19.300" v="8308" actId="478"/>
          <ac:picMkLst>
            <pc:docMk/>
            <pc:sldMk cId="303337166" sldId="273"/>
            <ac:picMk id="3" creationId="{A33B673A-D6A1-4643-B770-1B89AFF48E76}"/>
          </ac:picMkLst>
        </pc:picChg>
        <pc:picChg chg="add mod">
          <ac:chgData name="Denise" userId="1d902dc2-5245-499c-876a-a6eb708dbcaf" providerId="ADAL" clId="{86181A22-DA2A-42E1-AA33-1158AA54CA7E}" dt="2020-04-03T14:22:35.776" v="9088" actId="1076"/>
          <ac:picMkLst>
            <pc:docMk/>
            <pc:sldMk cId="303337166" sldId="273"/>
            <ac:picMk id="31" creationId="{4A74D415-73C6-4469-9593-DFB722A0BFC7}"/>
          </ac:picMkLst>
        </pc:picChg>
        <pc:picChg chg="add del mod">
          <ac:chgData name="Denise" userId="1d902dc2-5245-499c-876a-a6eb708dbcaf" providerId="ADAL" clId="{86181A22-DA2A-42E1-AA33-1158AA54CA7E}" dt="2020-04-03T13:57:54.184" v="8540" actId="478"/>
          <ac:picMkLst>
            <pc:docMk/>
            <pc:sldMk cId="303337166" sldId="273"/>
            <ac:picMk id="32" creationId="{6159E2DA-D571-4F56-913A-AFCE70E47391}"/>
          </ac:picMkLst>
        </pc:picChg>
        <pc:picChg chg="add mod">
          <ac:chgData name="Denise" userId="1d902dc2-5245-499c-876a-a6eb708dbcaf" providerId="ADAL" clId="{86181A22-DA2A-42E1-AA33-1158AA54CA7E}" dt="2020-04-03T14:22:40.503" v="9089" actId="14100"/>
          <ac:picMkLst>
            <pc:docMk/>
            <pc:sldMk cId="303337166" sldId="273"/>
            <ac:picMk id="34" creationId="{F04E7A44-240F-4C1A-812B-39FBA88FD264}"/>
          </ac:picMkLst>
        </pc:picChg>
        <pc:picChg chg="add mod">
          <ac:chgData name="Denise" userId="1d902dc2-5245-499c-876a-a6eb708dbcaf" providerId="ADAL" clId="{86181A22-DA2A-42E1-AA33-1158AA54CA7E}" dt="2020-04-03T14:24:26.111" v="9105" actId="1076"/>
          <ac:picMkLst>
            <pc:docMk/>
            <pc:sldMk cId="303337166" sldId="273"/>
            <ac:picMk id="36" creationId="{02E7E8C7-40A6-46AB-8135-7EAD728C8AA9}"/>
          </ac:picMkLst>
        </pc:picChg>
        <pc:picChg chg="add mod">
          <ac:chgData name="Denise" userId="1d902dc2-5245-499c-876a-a6eb708dbcaf" providerId="ADAL" clId="{86181A22-DA2A-42E1-AA33-1158AA54CA7E}" dt="2020-04-03T14:24:18.585" v="9102" actId="1076"/>
          <ac:picMkLst>
            <pc:docMk/>
            <pc:sldMk cId="303337166" sldId="273"/>
            <ac:picMk id="38" creationId="{3D55110C-1F88-4F23-9D0B-4E983E2762A6}"/>
          </ac:picMkLst>
        </pc:picChg>
        <pc:picChg chg="add mod modCrop">
          <ac:chgData name="Denise" userId="1d902dc2-5245-499c-876a-a6eb708dbcaf" providerId="ADAL" clId="{86181A22-DA2A-42E1-AA33-1158AA54CA7E}" dt="2020-04-03T14:30:36.494" v="9194" actId="14100"/>
          <ac:picMkLst>
            <pc:docMk/>
            <pc:sldMk cId="303337166" sldId="273"/>
            <ac:picMk id="40" creationId="{D7DAA3A8-E85F-4FEA-9C24-74B2252270F4}"/>
          </ac:picMkLst>
        </pc:picChg>
        <pc:picChg chg="add mod modCrop">
          <ac:chgData name="Denise" userId="1d902dc2-5245-499c-876a-a6eb708dbcaf" providerId="ADAL" clId="{86181A22-DA2A-42E1-AA33-1158AA54CA7E}" dt="2020-04-03T14:30:39.301" v="9195" actId="1038"/>
          <ac:picMkLst>
            <pc:docMk/>
            <pc:sldMk cId="303337166" sldId="273"/>
            <ac:picMk id="42" creationId="{D656B49A-1BA7-4316-97F9-BB78B28CD8E1}"/>
          </ac:picMkLst>
        </pc:picChg>
        <pc:picChg chg="add mod modCrop">
          <ac:chgData name="Denise" userId="1d902dc2-5245-499c-876a-a6eb708dbcaf" providerId="ADAL" clId="{86181A22-DA2A-42E1-AA33-1158AA54CA7E}" dt="2020-04-03T14:30:42.307" v="9196" actId="1038"/>
          <ac:picMkLst>
            <pc:docMk/>
            <pc:sldMk cId="303337166" sldId="273"/>
            <ac:picMk id="44" creationId="{E8190CB3-EAC5-4639-AE51-AD2117B68CB3}"/>
          </ac:picMkLst>
        </pc:picChg>
        <pc:picChg chg="add del mod">
          <ac:chgData name="Denise" userId="1d902dc2-5245-499c-876a-a6eb708dbcaf" providerId="ADAL" clId="{86181A22-DA2A-42E1-AA33-1158AA54CA7E}" dt="2020-04-03T13:58:06.776" v="8542" actId="478"/>
          <ac:picMkLst>
            <pc:docMk/>
            <pc:sldMk cId="303337166" sldId="273"/>
            <ac:picMk id="2050" creationId="{8B15DD70-9874-48A2-8C2B-286611560D1A}"/>
          </ac:picMkLst>
        </pc:picChg>
        <pc:picChg chg="add mod">
          <ac:chgData name="Denise" userId="1d902dc2-5245-499c-876a-a6eb708dbcaf" providerId="ADAL" clId="{86181A22-DA2A-42E1-AA33-1158AA54CA7E}" dt="2020-04-03T14:29:58.355" v="9186" actId="14100"/>
          <ac:picMkLst>
            <pc:docMk/>
            <pc:sldMk cId="303337166" sldId="273"/>
            <ac:picMk id="2052" creationId="{49DE8E75-5609-4EA0-9DAF-C1E9CEB2F9AF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466045-E5D9-47F6-B56F-85E68F0884F7}" type="doc">
      <dgm:prSet loTypeId="urn:microsoft.com/office/officeart/2005/8/layout/hProcess3" loCatId="process" qsTypeId="urn:microsoft.com/office/officeart/2005/8/quickstyle/simple2" qsCatId="simple" csTypeId="urn:microsoft.com/office/officeart/2005/8/colors/accent4_1" csCatId="accent4" phldr="1"/>
      <dgm:spPr/>
      <dgm:t>
        <a:bodyPr/>
        <a:lstStyle/>
        <a:p>
          <a:endParaRPr lang="en-GB"/>
        </a:p>
      </dgm:t>
    </dgm:pt>
    <dgm:pt modelId="{1DB7287C-E26E-4BD8-B12D-D2014810EF73}">
      <dgm:prSet phldrT="[Text]" custT="1"/>
      <dgm:spPr/>
      <dgm:t>
        <a:bodyPr/>
        <a:lstStyle/>
        <a:p>
          <a:r>
            <a:rPr lang="en-GB" sz="900" b="1" dirty="0">
              <a:solidFill>
                <a:schemeClr val="tx1"/>
              </a:solidFill>
            </a:rPr>
            <a:t>1650: First daily newspaper</a:t>
          </a:r>
        </a:p>
      </dgm:t>
    </dgm:pt>
    <dgm:pt modelId="{D84C6C0A-C42C-4C0E-B65D-FAED399D7725}" type="parTrans" cxnId="{AC492EA9-D3D2-41EC-8359-139CC8170631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4F6C3A71-D768-4940-85BC-A438FA3671E5}" type="sibTrans" cxnId="{AC492EA9-D3D2-41EC-8359-139CC8170631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91101D1C-B30F-4D62-912E-D3945A225A53}">
      <dgm:prSet phldrT="[Text]" custT="1"/>
      <dgm:spPr/>
      <dgm:t>
        <a:bodyPr/>
        <a:lstStyle/>
        <a:p>
          <a:r>
            <a:rPr lang="en-GB" sz="900" b="1" dirty="0">
              <a:solidFill>
                <a:schemeClr val="tx1"/>
              </a:solidFill>
            </a:rPr>
            <a:t>1876: telephone invented</a:t>
          </a:r>
        </a:p>
      </dgm:t>
    </dgm:pt>
    <dgm:pt modelId="{66DF6F57-033B-4500-A5AC-C20FD754BBF3}" type="parTrans" cxnId="{02A8EA1F-6A4D-41C2-A1F9-61C5B0504076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5FF8EF4D-5B72-43E9-AEAC-99C1E85E9C90}" type="sibTrans" cxnId="{02A8EA1F-6A4D-41C2-A1F9-61C5B0504076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0BCC0613-E168-427C-9916-27E94BB881A0}">
      <dgm:prSet custT="1"/>
      <dgm:spPr/>
      <dgm:t>
        <a:bodyPr/>
        <a:lstStyle/>
        <a:p>
          <a:r>
            <a:rPr lang="en-GB" sz="900" b="1" dirty="0">
              <a:solidFill>
                <a:schemeClr val="tx1"/>
              </a:solidFill>
            </a:rPr>
            <a:t>1902: first radio signals</a:t>
          </a:r>
        </a:p>
      </dgm:t>
    </dgm:pt>
    <dgm:pt modelId="{F59AD304-A72D-45E5-A200-794BDC198CD0}" type="parTrans" cxnId="{6D3F49EE-8BD9-4AB2-8C6C-EED08E2BAC88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D5BA4B11-7371-4503-B14E-FFA540D8EAD7}" type="sibTrans" cxnId="{6D3F49EE-8BD9-4AB2-8C6C-EED08E2BAC88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54FE7EFB-7612-47DB-A689-34C60EC95DD5}">
      <dgm:prSet custT="1"/>
      <dgm:spPr/>
      <dgm:t>
        <a:bodyPr/>
        <a:lstStyle/>
        <a:p>
          <a:r>
            <a:rPr lang="en-GB" sz="900" b="1" dirty="0">
              <a:solidFill>
                <a:schemeClr val="tx1"/>
              </a:solidFill>
            </a:rPr>
            <a:t>1969: internet invented</a:t>
          </a:r>
        </a:p>
      </dgm:t>
    </dgm:pt>
    <dgm:pt modelId="{89B7C1C8-AF6F-4BA9-BA28-5F3F104BC2A8}" type="parTrans" cxnId="{C8F639C3-8AB4-4556-9E9B-1DC4C350702E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224243EA-D261-420A-B07A-A8AFCCD1FA01}" type="sibTrans" cxnId="{C8F639C3-8AB4-4556-9E9B-1DC4C350702E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3329E84E-C19E-4C7E-8FB2-A2AF2CBAB38B}">
      <dgm:prSet custT="1"/>
      <dgm:spPr/>
      <dgm:t>
        <a:bodyPr/>
        <a:lstStyle/>
        <a:p>
          <a:r>
            <a:rPr lang="en-GB" sz="900" b="1" dirty="0">
              <a:solidFill>
                <a:schemeClr val="tx1"/>
              </a:solidFill>
            </a:rPr>
            <a:t>1994: world wide web established</a:t>
          </a:r>
        </a:p>
      </dgm:t>
    </dgm:pt>
    <dgm:pt modelId="{ACA882DC-3E81-483B-A0D7-2B6B4F0C81AD}" type="parTrans" cxnId="{F9FA13A7-2A20-45CC-ACB9-9CFAB5EFA807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676440D0-0E13-4444-9363-68D3E495AD77}" type="sibTrans" cxnId="{F9FA13A7-2A20-45CC-ACB9-9CFAB5EFA807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39A91070-E564-4BC4-80B8-5A87DF12AA48}">
      <dgm:prSet custT="1"/>
      <dgm:spPr/>
      <dgm:t>
        <a:bodyPr/>
        <a:lstStyle/>
        <a:p>
          <a:r>
            <a:rPr lang="en-GB" sz="900" b="1" dirty="0">
              <a:solidFill>
                <a:schemeClr val="tx1"/>
              </a:solidFill>
            </a:rPr>
            <a:t>1957: first space shuttle launched</a:t>
          </a:r>
        </a:p>
      </dgm:t>
    </dgm:pt>
    <dgm:pt modelId="{81930CBE-8C9D-40C6-AAB8-67E0ECDB03AD}" type="parTrans" cxnId="{CCAFA2F5-5DEF-45B3-88F5-DAB9090ADCB8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2F5F7177-3BD2-4C4F-A48F-BA75591C789D}" type="sibTrans" cxnId="{CCAFA2F5-5DEF-45B3-88F5-DAB9090ADCB8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EDE5E798-C126-45A0-99B1-65B2B73C32DD}">
      <dgm:prSet custT="1"/>
      <dgm:spPr/>
      <dgm:t>
        <a:bodyPr/>
        <a:lstStyle/>
        <a:p>
          <a:r>
            <a:rPr lang="en-GB" sz="900" b="1" dirty="0">
              <a:solidFill>
                <a:schemeClr val="tx1"/>
              </a:solidFill>
            </a:rPr>
            <a:t>1927: first television broadcast</a:t>
          </a:r>
        </a:p>
      </dgm:t>
    </dgm:pt>
    <dgm:pt modelId="{7431DBBE-4880-48A0-9273-39DA61CBE47D}" type="parTrans" cxnId="{61731282-3C1E-4707-BDB6-8501B95AF38A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DE4B9C9C-4432-49FC-8A40-50B6DAF947BA}" type="sibTrans" cxnId="{61731282-3C1E-4707-BDB6-8501B95AF38A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5552EC4B-575B-4D5A-B64D-590F14554C41}">
      <dgm:prSet custT="1"/>
      <dgm:spPr/>
      <dgm:t>
        <a:bodyPr/>
        <a:lstStyle/>
        <a:p>
          <a:r>
            <a:rPr lang="en-GB" sz="900" b="1" dirty="0">
              <a:solidFill>
                <a:schemeClr val="tx1"/>
              </a:solidFill>
            </a:rPr>
            <a:t>1817: First push bike invented and used</a:t>
          </a:r>
        </a:p>
      </dgm:t>
    </dgm:pt>
    <dgm:pt modelId="{14FC8290-BDA0-4277-A36B-A28BBE08D029}" type="parTrans" cxnId="{A29A7EBC-34EA-4D9F-B34F-237ADCDCEB30}">
      <dgm:prSet/>
      <dgm:spPr/>
      <dgm:t>
        <a:bodyPr/>
        <a:lstStyle/>
        <a:p>
          <a:endParaRPr lang="en-GB" sz="2000" b="1">
            <a:solidFill>
              <a:schemeClr val="tx1"/>
            </a:solidFill>
          </a:endParaRPr>
        </a:p>
      </dgm:t>
    </dgm:pt>
    <dgm:pt modelId="{8AC449C4-4FCD-422E-B04F-8A8E6D9489F7}" type="sibTrans" cxnId="{A29A7EBC-34EA-4D9F-B34F-237ADCDCEB30}">
      <dgm:prSet/>
      <dgm:spPr/>
      <dgm:t>
        <a:bodyPr/>
        <a:lstStyle/>
        <a:p>
          <a:endParaRPr lang="en-GB" sz="2000" b="1">
            <a:solidFill>
              <a:schemeClr val="tx1"/>
            </a:solidFill>
          </a:endParaRPr>
        </a:p>
      </dgm:t>
    </dgm:pt>
    <dgm:pt modelId="{C9FE063B-401B-4049-BCE6-E28E44296DBF}">
      <dgm:prSet custT="1"/>
      <dgm:spPr/>
      <dgm:t>
        <a:bodyPr/>
        <a:lstStyle/>
        <a:p>
          <a:r>
            <a:rPr lang="en-GB" sz="900" b="1" dirty="0">
              <a:solidFill>
                <a:schemeClr val="tx1"/>
              </a:solidFill>
            </a:rPr>
            <a:t>2007: first </a:t>
          </a:r>
          <a:r>
            <a:rPr lang="en-GB" sz="900" b="1" dirty="0" err="1">
              <a:solidFill>
                <a:schemeClr val="tx1"/>
              </a:solidFill>
            </a:rPr>
            <a:t>Iphone</a:t>
          </a:r>
          <a:r>
            <a:rPr lang="en-GB" sz="900" b="1" dirty="0">
              <a:solidFill>
                <a:schemeClr val="tx1"/>
              </a:solidFill>
            </a:rPr>
            <a:t> in use</a:t>
          </a:r>
        </a:p>
      </dgm:t>
    </dgm:pt>
    <dgm:pt modelId="{DEFD89B7-CFF8-45F8-A9D7-F3F4A1C2BE3A}" type="parTrans" cxnId="{CF4709C8-4BC2-4690-AA83-037C5F61E03E}">
      <dgm:prSet/>
      <dgm:spPr/>
      <dgm:t>
        <a:bodyPr/>
        <a:lstStyle/>
        <a:p>
          <a:endParaRPr lang="en-GB" sz="2000" b="1">
            <a:solidFill>
              <a:schemeClr val="tx1"/>
            </a:solidFill>
          </a:endParaRPr>
        </a:p>
      </dgm:t>
    </dgm:pt>
    <dgm:pt modelId="{70A8EBBC-37AF-4ED6-A469-6E3707E1DA6F}" type="sibTrans" cxnId="{CF4709C8-4BC2-4690-AA83-037C5F61E03E}">
      <dgm:prSet/>
      <dgm:spPr/>
      <dgm:t>
        <a:bodyPr/>
        <a:lstStyle/>
        <a:p>
          <a:endParaRPr lang="en-GB" sz="2000" b="1">
            <a:solidFill>
              <a:schemeClr val="tx1"/>
            </a:solidFill>
          </a:endParaRPr>
        </a:p>
      </dgm:t>
    </dgm:pt>
    <dgm:pt modelId="{BDAA3371-65C7-450A-B01E-AB688AA7EB1B}">
      <dgm:prSet custT="1"/>
      <dgm:spPr/>
      <dgm:t>
        <a:bodyPr/>
        <a:lstStyle/>
        <a:p>
          <a:r>
            <a:rPr lang="en-GB" sz="900" b="1" dirty="0"/>
            <a:t>1884: Firs motor car in use</a:t>
          </a:r>
        </a:p>
      </dgm:t>
    </dgm:pt>
    <dgm:pt modelId="{F0CEA80F-1740-475E-82B0-9CC0F281B0B9}" type="parTrans" cxnId="{A7B31FD9-3ACD-404E-B42B-BE270376F866}">
      <dgm:prSet/>
      <dgm:spPr/>
      <dgm:t>
        <a:bodyPr/>
        <a:lstStyle/>
        <a:p>
          <a:endParaRPr lang="en-GB"/>
        </a:p>
      </dgm:t>
    </dgm:pt>
    <dgm:pt modelId="{42603D83-DD79-43BC-8718-D03B8F902950}" type="sibTrans" cxnId="{A7B31FD9-3ACD-404E-B42B-BE270376F866}">
      <dgm:prSet/>
      <dgm:spPr/>
      <dgm:t>
        <a:bodyPr/>
        <a:lstStyle/>
        <a:p>
          <a:endParaRPr lang="en-GB"/>
        </a:p>
      </dgm:t>
    </dgm:pt>
    <dgm:pt modelId="{C13F7221-A55C-4805-9655-EB0B0258FFB1}" type="pres">
      <dgm:prSet presAssocID="{8C466045-E5D9-47F6-B56F-85E68F0884F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4C1580CC-4FB1-4D14-A5E7-DB38FF91F7FE}" type="pres">
      <dgm:prSet presAssocID="{8C466045-E5D9-47F6-B56F-85E68F0884F7}" presName="dummy" presStyleCnt="0"/>
      <dgm:spPr/>
    </dgm:pt>
    <dgm:pt modelId="{71390C98-A066-4380-B6E1-A876266A4A03}" type="pres">
      <dgm:prSet presAssocID="{8C466045-E5D9-47F6-B56F-85E68F0884F7}" presName="linH" presStyleCnt="0"/>
      <dgm:spPr/>
    </dgm:pt>
    <dgm:pt modelId="{C9AB97A3-4B60-474C-91D3-B9E1CC48B57C}" type="pres">
      <dgm:prSet presAssocID="{8C466045-E5D9-47F6-B56F-85E68F0884F7}" presName="padding1" presStyleCnt="0"/>
      <dgm:spPr/>
    </dgm:pt>
    <dgm:pt modelId="{C41F0A86-3FDF-4225-B4EF-E9EBD9D92E1D}" type="pres">
      <dgm:prSet presAssocID="{1DB7287C-E26E-4BD8-B12D-D2014810EF73}" presName="linV" presStyleCnt="0"/>
      <dgm:spPr/>
    </dgm:pt>
    <dgm:pt modelId="{62BF4910-A9F2-4303-BE9B-0AD7C15115CC}" type="pres">
      <dgm:prSet presAssocID="{1DB7287C-E26E-4BD8-B12D-D2014810EF73}" presName="spVertical1" presStyleCnt="0"/>
      <dgm:spPr/>
    </dgm:pt>
    <dgm:pt modelId="{560BD213-B978-405B-AF81-9FBA6D3095B5}" type="pres">
      <dgm:prSet presAssocID="{1DB7287C-E26E-4BD8-B12D-D2014810EF73}" presName="parTx" presStyleLbl="revTx" presStyleIdx="0" presStyleCnt="10" custLinFactNeighborX="-91344" custLinFactNeighborY="-1180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082B313-4FD9-47E6-9447-EB533D709E2E}" type="pres">
      <dgm:prSet presAssocID="{1DB7287C-E26E-4BD8-B12D-D2014810EF73}" presName="spVertical2" presStyleCnt="0"/>
      <dgm:spPr/>
    </dgm:pt>
    <dgm:pt modelId="{92362D49-9A57-4459-A31D-38BC4794619F}" type="pres">
      <dgm:prSet presAssocID="{1DB7287C-E26E-4BD8-B12D-D2014810EF73}" presName="spVertical3" presStyleCnt="0"/>
      <dgm:spPr/>
    </dgm:pt>
    <dgm:pt modelId="{1047F2D5-C25B-4440-9B7F-0F1599137F79}" type="pres">
      <dgm:prSet presAssocID="{4F6C3A71-D768-4940-85BC-A438FA3671E5}" presName="space" presStyleCnt="0"/>
      <dgm:spPr/>
    </dgm:pt>
    <dgm:pt modelId="{749E6077-4DDB-4CC2-99FE-90B57E26C5D2}" type="pres">
      <dgm:prSet presAssocID="{5552EC4B-575B-4D5A-B64D-590F14554C41}" presName="linV" presStyleCnt="0"/>
      <dgm:spPr/>
    </dgm:pt>
    <dgm:pt modelId="{DFBCFC7C-A9FE-4BEE-BB87-C569EED77424}" type="pres">
      <dgm:prSet presAssocID="{5552EC4B-575B-4D5A-B64D-590F14554C41}" presName="spVertical1" presStyleCnt="0"/>
      <dgm:spPr/>
    </dgm:pt>
    <dgm:pt modelId="{5E9C4DE9-8D3E-43EA-B0DF-9AED612D3661}" type="pres">
      <dgm:prSet presAssocID="{5552EC4B-575B-4D5A-B64D-590F14554C41}" presName="parTx" presStyleLbl="revTx" presStyleIdx="1" presStyleCnt="10" custLinFactNeighborX="-86043" custLinFactNeighborY="-157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502341E-0B1F-4FCF-918B-9AEE92F5EAE6}" type="pres">
      <dgm:prSet presAssocID="{5552EC4B-575B-4D5A-B64D-590F14554C41}" presName="spVertical2" presStyleCnt="0"/>
      <dgm:spPr/>
    </dgm:pt>
    <dgm:pt modelId="{35C2EC37-F446-4CB4-953E-C0E22647084B}" type="pres">
      <dgm:prSet presAssocID="{5552EC4B-575B-4D5A-B64D-590F14554C41}" presName="spVertical3" presStyleCnt="0"/>
      <dgm:spPr/>
    </dgm:pt>
    <dgm:pt modelId="{C145475A-7638-4A29-82BE-CA43D2370BCF}" type="pres">
      <dgm:prSet presAssocID="{8AC449C4-4FCD-422E-B04F-8A8E6D9489F7}" presName="space" presStyleCnt="0"/>
      <dgm:spPr/>
    </dgm:pt>
    <dgm:pt modelId="{69CA1DC1-5415-42B3-818D-55E086EF74A9}" type="pres">
      <dgm:prSet presAssocID="{91101D1C-B30F-4D62-912E-D3945A225A53}" presName="linV" presStyleCnt="0"/>
      <dgm:spPr/>
    </dgm:pt>
    <dgm:pt modelId="{CC525519-D59D-4372-B039-10C10D4304DA}" type="pres">
      <dgm:prSet presAssocID="{91101D1C-B30F-4D62-912E-D3945A225A53}" presName="spVertical1" presStyleCnt="0"/>
      <dgm:spPr/>
    </dgm:pt>
    <dgm:pt modelId="{C79934EB-3D67-4868-9D6F-22DA5097EA1A}" type="pres">
      <dgm:prSet presAssocID="{91101D1C-B30F-4D62-912E-D3945A225A53}" presName="parTx" presStyleLbl="revTx" presStyleIdx="2" presStyleCnt="10" custLinFactNeighborX="-73623" custLinFactNeighborY="-139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7EB5F33-EC16-42DD-B0DD-8390E83F9854}" type="pres">
      <dgm:prSet presAssocID="{91101D1C-B30F-4D62-912E-D3945A225A53}" presName="spVertical2" presStyleCnt="0"/>
      <dgm:spPr/>
    </dgm:pt>
    <dgm:pt modelId="{84F23DFA-C8E9-40E9-8787-5B2D0DBC0C16}" type="pres">
      <dgm:prSet presAssocID="{91101D1C-B30F-4D62-912E-D3945A225A53}" presName="spVertical3" presStyleCnt="0"/>
      <dgm:spPr/>
    </dgm:pt>
    <dgm:pt modelId="{F4F42B93-AA26-4FFC-B61A-737A25EE7717}" type="pres">
      <dgm:prSet presAssocID="{5FF8EF4D-5B72-43E9-AEAC-99C1E85E9C90}" presName="space" presStyleCnt="0"/>
      <dgm:spPr/>
    </dgm:pt>
    <dgm:pt modelId="{227F1547-0E78-40B8-90EB-8C238FD7D408}" type="pres">
      <dgm:prSet presAssocID="{BDAA3371-65C7-450A-B01E-AB688AA7EB1B}" presName="linV" presStyleCnt="0"/>
      <dgm:spPr/>
    </dgm:pt>
    <dgm:pt modelId="{0C0C6E3C-4F0F-431A-BD9D-253C46E45685}" type="pres">
      <dgm:prSet presAssocID="{BDAA3371-65C7-450A-B01E-AB688AA7EB1B}" presName="spVertical1" presStyleCnt="0"/>
      <dgm:spPr/>
    </dgm:pt>
    <dgm:pt modelId="{18CE7A73-E6AA-4164-AEA4-6C07902F4B82}" type="pres">
      <dgm:prSet presAssocID="{BDAA3371-65C7-450A-B01E-AB688AA7EB1B}" presName="parTx" presStyleLbl="revTx" presStyleIdx="3" presStyleCnt="10" custLinFactNeighborX="-66909" custLinFactNeighborY="-25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41F5080-70BF-476F-9F55-88F2371BAFF8}" type="pres">
      <dgm:prSet presAssocID="{BDAA3371-65C7-450A-B01E-AB688AA7EB1B}" presName="spVertical2" presStyleCnt="0"/>
      <dgm:spPr/>
    </dgm:pt>
    <dgm:pt modelId="{751F57A7-1F9F-4CAB-825E-805935FD24D4}" type="pres">
      <dgm:prSet presAssocID="{BDAA3371-65C7-450A-B01E-AB688AA7EB1B}" presName="spVertical3" presStyleCnt="0"/>
      <dgm:spPr/>
    </dgm:pt>
    <dgm:pt modelId="{61A8EFAE-4F99-4AA7-9428-76CD46EF2BA5}" type="pres">
      <dgm:prSet presAssocID="{42603D83-DD79-43BC-8718-D03B8F902950}" presName="space" presStyleCnt="0"/>
      <dgm:spPr/>
    </dgm:pt>
    <dgm:pt modelId="{1AA4187F-D565-4709-8EAE-933E35B59FD6}" type="pres">
      <dgm:prSet presAssocID="{0BCC0613-E168-427C-9916-27E94BB881A0}" presName="linV" presStyleCnt="0"/>
      <dgm:spPr/>
    </dgm:pt>
    <dgm:pt modelId="{4D7F4B48-6ECC-46E3-8B76-7450363945A0}" type="pres">
      <dgm:prSet presAssocID="{0BCC0613-E168-427C-9916-27E94BB881A0}" presName="spVertical1" presStyleCnt="0"/>
      <dgm:spPr/>
    </dgm:pt>
    <dgm:pt modelId="{754E63E4-2464-49A6-8BE0-33E71F15A022}" type="pres">
      <dgm:prSet presAssocID="{0BCC0613-E168-427C-9916-27E94BB881A0}" presName="parTx" presStyleLbl="revTx" presStyleIdx="4" presStyleCnt="10" custLinFactNeighborX="-58011" custLinFactNeighborY="-139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770A5A2-03BA-4F68-8A7D-D812592965E0}" type="pres">
      <dgm:prSet presAssocID="{0BCC0613-E168-427C-9916-27E94BB881A0}" presName="spVertical2" presStyleCnt="0"/>
      <dgm:spPr/>
    </dgm:pt>
    <dgm:pt modelId="{B4D164CC-2424-4451-9FD2-62294E9C7035}" type="pres">
      <dgm:prSet presAssocID="{0BCC0613-E168-427C-9916-27E94BB881A0}" presName="spVertical3" presStyleCnt="0"/>
      <dgm:spPr/>
    </dgm:pt>
    <dgm:pt modelId="{B75C6088-AF8E-41C3-A415-769007ADBE2F}" type="pres">
      <dgm:prSet presAssocID="{D5BA4B11-7371-4503-B14E-FFA540D8EAD7}" presName="space" presStyleCnt="0"/>
      <dgm:spPr/>
    </dgm:pt>
    <dgm:pt modelId="{4BE10D31-3267-46E8-B488-0D26F4CD30F1}" type="pres">
      <dgm:prSet presAssocID="{EDE5E798-C126-45A0-99B1-65B2B73C32DD}" presName="linV" presStyleCnt="0"/>
      <dgm:spPr/>
    </dgm:pt>
    <dgm:pt modelId="{4886F2B7-C284-4011-A5D8-5E99D32D731D}" type="pres">
      <dgm:prSet presAssocID="{EDE5E798-C126-45A0-99B1-65B2B73C32DD}" presName="spVertical1" presStyleCnt="0"/>
      <dgm:spPr/>
    </dgm:pt>
    <dgm:pt modelId="{1771F81E-5ED5-4C53-B772-C21C3EF31CE4}" type="pres">
      <dgm:prSet presAssocID="{EDE5E798-C126-45A0-99B1-65B2B73C32DD}" presName="parTx" presStyleLbl="revTx" presStyleIdx="5" presStyleCnt="10" custLinFactNeighborX="-5650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6836B18-7324-4F8D-B5C5-A49B01170069}" type="pres">
      <dgm:prSet presAssocID="{EDE5E798-C126-45A0-99B1-65B2B73C32DD}" presName="spVertical2" presStyleCnt="0"/>
      <dgm:spPr/>
    </dgm:pt>
    <dgm:pt modelId="{086B15BB-D62F-4D3A-A3AA-93285371A2A8}" type="pres">
      <dgm:prSet presAssocID="{EDE5E798-C126-45A0-99B1-65B2B73C32DD}" presName="spVertical3" presStyleCnt="0"/>
      <dgm:spPr/>
    </dgm:pt>
    <dgm:pt modelId="{10580090-1900-45E7-97A6-767FA0DB7B4C}" type="pres">
      <dgm:prSet presAssocID="{DE4B9C9C-4432-49FC-8A40-50B6DAF947BA}" presName="space" presStyleCnt="0"/>
      <dgm:spPr/>
    </dgm:pt>
    <dgm:pt modelId="{CA5E721F-CD29-4E40-AC65-A7A9D7FAB8B2}" type="pres">
      <dgm:prSet presAssocID="{39A91070-E564-4BC4-80B8-5A87DF12AA48}" presName="linV" presStyleCnt="0"/>
      <dgm:spPr/>
    </dgm:pt>
    <dgm:pt modelId="{57829E4E-4F6E-4121-92D9-C1D6EDE33A58}" type="pres">
      <dgm:prSet presAssocID="{39A91070-E564-4BC4-80B8-5A87DF12AA48}" presName="spVertical1" presStyleCnt="0"/>
      <dgm:spPr/>
    </dgm:pt>
    <dgm:pt modelId="{FDDEAA28-E965-4774-8958-40A083EB5003}" type="pres">
      <dgm:prSet presAssocID="{39A91070-E564-4BC4-80B8-5A87DF12AA48}" presName="parTx" presStyleLbl="revTx" presStyleIdx="6" presStyleCnt="10" custLinFactNeighborX="-47904" custLinFactNeighborY="146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9EFD912-9148-40B8-BAB6-22FDE650D529}" type="pres">
      <dgm:prSet presAssocID="{39A91070-E564-4BC4-80B8-5A87DF12AA48}" presName="spVertical2" presStyleCnt="0"/>
      <dgm:spPr/>
    </dgm:pt>
    <dgm:pt modelId="{01407AA2-3E5F-435F-B839-C4D48B26563B}" type="pres">
      <dgm:prSet presAssocID="{39A91070-E564-4BC4-80B8-5A87DF12AA48}" presName="spVertical3" presStyleCnt="0"/>
      <dgm:spPr/>
    </dgm:pt>
    <dgm:pt modelId="{4D083BBF-E906-48B4-9616-880B349326FA}" type="pres">
      <dgm:prSet presAssocID="{2F5F7177-3BD2-4C4F-A48F-BA75591C789D}" presName="space" presStyleCnt="0"/>
      <dgm:spPr/>
    </dgm:pt>
    <dgm:pt modelId="{B27EF564-DE19-4C6D-8205-33F0C2D6F0F1}" type="pres">
      <dgm:prSet presAssocID="{54FE7EFB-7612-47DB-A689-34C60EC95DD5}" presName="linV" presStyleCnt="0"/>
      <dgm:spPr/>
    </dgm:pt>
    <dgm:pt modelId="{53132958-83E7-4671-980B-47FD0F802E98}" type="pres">
      <dgm:prSet presAssocID="{54FE7EFB-7612-47DB-A689-34C60EC95DD5}" presName="spVertical1" presStyleCnt="0"/>
      <dgm:spPr/>
    </dgm:pt>
    <dgm:pt modelId="{CDA267A5-9943-44CF-A7E8-5DEDB7EF95DD}" type="pres">
      <dgm:prSet presAssocID="{54FE7EFB-7612-47DB-A689-34C60EC95DD5}" presName="parTx" presStyleLbl="revTx" presStyleIdx="7" presStyleCnt="10" custLinFactNeighborX="-2609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3D439E4-C4AE-4705-BD06-BB3122830E1F}" type="pres">
      <dgm:prSet presAssocID="{54FE7EFB-7612-47DB-A689-34C60EC95DD5}" presName="spVertical2" presStyleCnt="0"/>
      <dgm:spPr/>
    </dgm:pt>
    <dgm:pt modelId="{0550930E-0F26-46A4-8E0B-FDA65A7C8628}" type="pres">
      <dgm:prSet presAssocID="{54FE7EFB-7612-47DB-A689-34C60EC95DD5}" presName="spVertical3" presStyleCnt="0"/>
      <dgm:spPr/>
    </dgm:pt>
    <dgm:pt modelId="{FB4FFB78-76FD-4DDF-AD7F-07C2946C9926}" type="pres">
      <dgm:prSet presAssocID="{224243EA-D261-420A-B07A-A8AFCCD1FA01}" presName="space" presStyleCnt="0"/>
      <dgm:spPr/>
    </dgm:pt>
    <dgm:pt modelId="{A02F4BEB-86F8-4389-8946-0B7BD17F4428}" type="pres">
      <dgm:prSet presAssocID="{3329E84E-C19E-4C7E-8FB2-A2AF2CBAB38B}" presName="linV" presStyleCnt="0"/>
      <dgm:spPr/>
    </dgm:pt>
    <dgm:pt modelId="{F6FE7088-ED3C-488E-8D5C-94DC737CD84C}" type="pres">
      <dgm:prSet presAssocID="{3329E84E-C19E-4C7E-8FB2-A2AF2CBAB38B}" presName="spVertical1" presStyleCnt="0"/>
      <dgm:spPr/>
    </dgm:pt>
    <dgm:pt modelId="{4CF51C59-C27E-4F91-A178-6FEDA15BD64D}" type="pres">
      <dgm:prSet presAssocID="{3329E84E-C19E-4C7E-8FB2-A2AF2CBAB38B}" presName="parTx" presStyleLbl="revTx" presStyleIdx="8" presStyleCnt="10" custLinFactNeighborX="-1455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6EC881B-7EC2-40DA-BF26-4D02D9D05BCB}" type="pres">
      <dgm:prSet presAssocID="{3329E84E-C19E-4C7E-8FB2-A2AF2CBAB38B}" presName="spVertical2" presStyleCnt="0"/>
      <dgm:spPr/>
    </dgm:pt>
    <dgm:pt modelId="{0A077464-D4EE-4579-92E9-A1469EDEE78F}" type="pres">
      <dgm:prSet presAssocID="{3329E84E-C19E-4C7E-8FB2-A2AF2CBAB38B}" presName="spVertical3" presStyleCnt="0"/>
      <dgm:spPr/>
    </dgm:pt>
    <dgm:pt modelId="{B5ED8AB3-4E93-4E53-9AFB-9E0065777B78}" type="pres">
      <dgm:prSet presAssocID="{676440D0-0E13-4444-9363-68D3E495AD77}" presName="space" presStyleCnt="0"/>
      <dgm:spPr/>
    </dgm:pt>
    <dgm:pt modelId="{E4BD8D26-1A6B-49D9-A4BA-33CC0F5E5DEE}" type="pres">
      <dgm:prSet presAssocID="{C9FE063B-401B-4049-BCE6-E28E44296DBF}" presName="linV" presStyleCnt="0"/>
      <dgm:spPr/>
    </dgm:pt>
    <dgm:pt modelId="{AD5286C3-7D4C-477F-98E0-599A829D6BDA}" type="pres">
      <dgm:prSet presAssocID="{C9FE063B-401B-4049-BCE6-E28E44296DBF}" presName="spVertical1" presStyleCnt="0"/>
      <dgm:spPr/>
    </dgm:pt>
    <dgm:pt modelId="{A6D6C2E1-275A-4A09-A8B7-F8050E371B4A}" type="pres">
      <dgm:prSet presAssocID="{C9FE063B-401B-4049-BCE6-E28E44296DBF}" presName="parTx" presStyleLbl="revTx" presStyleIdx="9" presStyleCnt="10" custScaleX="12764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FB7A85E-01A2-48D2-BE7C-F743F90B34F7}" type="pres">
      <dgm:prSet presAssocID="{C9FE063B-401B-4049-BCE6-E28E44296DBF}" presName="spVertical2" presStyleCnt="0"/>
      <dgm:spPr/>
    </dgm:pt>
    <dgm:pt modelId="{C12ED39E-D914-4FC9-864F-DFE75AB9B7D1}" type="pres">
      <dgm:prSet presAssocID="{C9FE063B-401B-4049-BCE6-E28E44296DBF}" presName="spVertical3" presStyleCnt="0"/>
      <dgm:spPr/>
    </dgm:pt>
    <dgm:pt modelId="{C8C627BF-32C9-48BF-8C02-628719B9C3C8}" type="pres">
      <dgm:prSet presAssocID="{8C466045-E5D9-47F6-B56F-85E68F0884F7}" presName="padding2" presStyleCnt="0"/>
      <dgm:spPr/>
    </dgm:pt>
    <dgm:pt modelId="{B2855B6D-5758-47E1-AA12-70CCD5A8F03F}" type="pres">
      <dgm:prSet presAssocID="{8C466045-E5D9-47F6-B56F-85E68F0884F7}" presName="negArrow" presStyleCnt="0"/>
      <dgm:spPr/>
    </dgm:pt>
    <dgm:pt modelId="{6B6AFB93-F804-462D-8B65-E53378848C4C}" type="pres">
      <dgm:prSet presAssocID="{8C466045-E5D9-47F6-B56F-85E68F0884F7}" presName="backgroundArrow" presStyleLbl="node1" presStyleIdx="0" presStyleCnt="1" custLinFactNeighborX="816"/>
      <dgm:spPr>
        <a:ln>
          <a:solidFill>
            <a:srgbClr val="99CCFF"/>
          </a:solidFill>
        </a:ln>
      </dgm:spPr>
    </dgm:pt>
  </dgm:ptLst>
  <dgm:cxnLst>
    <dgm:cxn modelId="{02A8EA1F-6A4D-41C2-A1F9-61C5B0504076}" srcId="{8C466045-E5D9-47F6-B56F-85E68F0884F7}" destId="{91101D1C-B30F-4D62-912E-D3945A225A53}" srcOrd="2" destOrd="0" parTransId="{66DF6F57-033B-4500-A5AC-C20FD754BBF3}" sibTransId="{5FF8EF4D-5B72-43E9-AEAC-99C1E85E9C90}"/>
    <dgm:cxn modelId="{15930991-14A6-4FA4-9B3C-1C48CBB7EE56}" type="presOf" srcId="{5552EC4B-575B-4D5A-B64D-590F14554C41}" destId="{5E9C4DE9-8D3E-43EA-B0DF-9AED612D3661}" srcOrd="0" destOrd="0" presId="urn:microsoft.com/office/officeart/2005/8/layout/hProcess3"/>
    <dgm:cxn modelId="{458D53EC-8DBA-48A1-AB83-DF494DEEDC88}" type="presOf" srcId="{91101D1C-B30F-4D62-912E-D3945A225A53}" destId="{C79934EB-3D67-4868-9D6F-22DA5097EA1A}" srcOrd="0" destOrd="0" presId="urn:microsoft.com/office/officeart/2005/8/layout/hProcess3"/>
    <dgm:cxn modelId="{E27E82A5-1394-4D65-B3FC-D3F5806127E8}" type="presOf" srcId="{54FE7EFB-7612-47DB-A689-34C60EC95DD5}" destId="{CDA267A5-9943-44CF-A7E8-5DEDB7EF95DD}" srcOrd="0" destOrd="0" presId="urn:microsoft.com/office/officeart/2005/8/layout/hProcess3"/>
    <dgm:cxn modelId="{5D4508B8-0A16-4F0D-9557-B884C0C3F3F2}" type="presOf" srcId="{0BCC0613-E168-427C-9916-27E94BB881A0}" destId="{754E63E4-2464-49A6-8BE0-33E71F15A022}" srcOrd="0" destOrd="0" presId="urn:microsoft.com/office/officeart/2005/8/layout/hProcess3"/>
    <dgm:cxn modelId="{3E540C6C-48D8-48B2-BA2D-1CD2967F8020}" type="presOf" srcId="{BDAA3371-65C7-450A-B01E-AB688AA7EB1B}" destId="{18CE7A73-E6AA-4164-AEA4-6C07902F4B82}" srcOrd="0" destOrd="0" presId="urn:microsoft.com/office/officeart/2005/8/layout/hProcess3"/>
    <dgm:cxn modelId="{6D3F49EE-8BD9-4AB2-8C6C-EED08E2BAC88}" srcId="{8C466045-E5D9-47F6-B56F-85E68F0884F7}" destId="{0BCC0613-E168-427C-9916-27E94BB881A0}" srcOrd="4" destOrd="0" parTransId="{F59AD304-A72D-45E5-A200-794BDC198CD0}" sibTransId="{D5BA4B11-7371-4503-B14E-FFA540D8EAD7}"/>
    <dgm:cxn modelId="{F1E8A8B7-631E-4DDB-BE84-D8CA7825A5ED}" type="presOf" srcId="{1DB7287C-E26E-4BD8-B12D-D2014810EF73}" destId="{560BD213-B978-405B-AF81-9FBA6D3095B5}" srcOrd="0" destOrd="0" presId="urn:microsoft.com/office/officeart/2005/8/layout/hProcess3"/>
    <dgm:cxn modelId="{61731282-3C1E-4707-BDB6-8501B95AF38A}" srcId="{8C466045-E5D9-47F6-B56F-85E68F0884F7}" destId="{EDE5E798-C126-45A0-99B1-65B2B73C32DD}" srcOrd="5" destOrd="0" parTransId="{7431DBBE-4880-48A0-9273-39DA61CBE47D}" sibTransId="{DE4B9C9C-4432-49FC-8A40-50B6DAF947BA}"/>
    <dgm:cxn modelId="{AC492EA9-D3D2-41EC-8359-139CC8170631}" srcId="{8C466045-E5D9-47F6-B56F-85E68F0884F7}" destId="{1DB7287C-E26E-4BD8-B12D-D2014810EF73}" srcOrd="0" destOrd="0" parTransId="{D84C6C0A-C42C-4C0E-B65D-FAED399D7725}" sibTransId="{4F6C3A71-D768-4940-85BC-A438FA3671E5}"/>
    <dgm:cxn modelId="{CA072EFA-272F-4C3A-A6C3-DC1CF0B77647}" type="presOf" srcId="{8C466045-E5D9-47F6-B56F-85E68F0884F7}" destId="{C13F7221-A55C-4805-9655-EB0B0258FFB1}" srcOrd="0" destOrd="0" presId="urn:microsoft.com/office/officeart/2005/8/layout/hProcess3"/>
    <dgm:cxn modelId="{CF4709C8-4BC2-4690-AA83-037C5F61E03E}" srcId="{8C466045-E5D9-47F6-B56F-85E68F0884F7}" destId="{C9FE063B-401B-4049-BCE6-E28E44296DBF}" srcOrd="9" destOrd="0" parTransId="{DEFD89B7-CFF8-45F8-A9D7-F3F4A1C2BE3A}" sibTransId="{70A8EBBC-37AF-4ED6-A469-6E3707E1DA6F}"/>
    <dgm:cxn modelId="{A7B31FD9-3ACD-404E-B42B-BE270376F866}" srcId="{8C466045-E5D9-47F6-B56F-85E68F0884F7}" destId="{BDAA3371-65C7-450A-B01E-AB688AA7EB1B}" srcOrd="3" destOrd="0" parTransId="{F0CEA80F-1740-475E-82B0-9CC0F281B0B9}" sibTransId="{42603D83-DD79-43BC-8718-D03B8F902950}"/>
    <dgm:cxn modelId="{CCAFA2F5-5DEF-45B3-88F5-DAB9090ADCB8}" srcId="{8C466045-E5D9-47F6-B56F-85E68F0884F7}" destId="{39A91070-E564-4BC4-80B8-5A87DF12AA48}" srcOrd="6" destOrd="0" parTransId="{81930CBE-8C9D-40C6-AAB8-67E0ECDB03AD}" sibTransId="{2F5F7177-3BD2-4C4F-A48F-BA75591C789D}"/>
    <dgm:cxn modelId="{8D609695-B8C3-419C-890A-967864C66ACB}" type="presOf" srcId="{C9FE063B-401B-4049-BCE6-E28E44296DBF}" destId="{A6D6C2E1-275A-4A09-A8B7-F8050E371B4A}" srcOrd="0" destOrd="0" presId="urn:microsoft.com/office/officeart/2005/8/layout/hProcess3"/>
    <dgm:cxn modelId="{A29A7EBC-34EA-4D9F-B34F-237ADCDCEB30}" srcId="{8C466045-E5D9-47F6-B56F-85E68F0884F7}" destId="{5552EC4B-575B-4D5A-B64D-590F14554C41}" srcOrd="1" destOrd="0" parTransId="{14FC8290-BDA0-4277-A36B-A28BBE08D029}" sibTransId="{8AC449C4-4FCD-422E-B04F-8A8E6D9489F7}"/>
    <dgm:cxn modelId="{C5476949-8F91-4749-9B7B-2BC486D00FE4}" type="presOf" srcId="{39A91070-E564-4BC4-80B8-5A87DF12AA48}" destId="{FDDEAA28-E965-4774-8958-40A083EB5003}" srcOrd="0" destOrd="0" presId="urn:microsoft.com/office/officeart/2005/8/layout/hProcess3"/>
    <dgm:cxn modelId="{33844900-783F-44EB-823B-ADCD2485838E}" type="presOf" srcId="{EDE5E798-C126-45A0-99B1-65B2B73C32DD}" destId="{1771F81E-5ED5-4C53-B772-C21C3EF31CE4}" srcOrd="0" destOrd="0" presId="urn:microsoft.com/office/officeart/2005/8/layout/hProcess3"/>
    <dgm:cxn modelId="{C8F639C3-8AB4-4556-9E9B-1DC4C350702E}" srcId="{8C466045-E5D9-47F6-B56F-85E68F0884F7}" destId="{54FE7EFB-7612-47DB-A689-34C60EC95DD5}" srcOrd="7" destOrd="0" parTransId="{89B7C1C8-AF6F-4BA9-BA28-5F3F104BC2A8}" sibTransId="{224243EA-D261-420A-B07A-A8AFCCD1FA01}"/>
    <dgm:cxn modelId="{06F9181F-2E70-4973-A067-EEBA46C435B2}" type="presOf" srcId="{3329E84E-C19E-4C7E-8FB2-A2AF2CBAB38B}" destId="{4CF51C59-C27E-4F91-A178-6FEDA15BD64D}" srcOrd="0" destOrd="0" presId="urn:microsoft.com/office/officeart/2005/8/layout/hProcess3"/>
    <dgm:cxn modelId="{F9FA13A7-2A20-45CC-ACB9-9CFAB5EFA807}" srcId="{8C466045-E5D9-47F6-B56F-85E68F0884F7}" destId="{3329E84E-C19E-4C7E-8FB2-A2AF2CBAB38B}" srcOrd="8" destOrd="0" parTransId="{ACA882DC-3E81-483B-A0D7-2B6B4F0C81AD}" sibTransId="{676440D0-0E13-4444-9363-68D3E495AD77}"/>
    <dgm:cxn modelId="{68569703-50CE-4775-9235-009503583352}" type="presParOf" srcId="{C13F7221-A55C-4805-9655-EB0B0258FFB1}" destId="{4C1580CC-4FB1-4D14-A5E7-DB38FF91F7FE}" srcOrd="0" destOrd="0" presId="urn:microsoft.com/office/officeart/2005/8/layout/hProcess3"/>
    <dgm:cxn modelId="{03A3B709-FB81-49AF-8B76-813F06AA0C09}" type="presParOf" srcId="{C13F7221-A55C-4805-9655-EB0B0258FFB1}" destId="{71390C98-A066-4380-B6E1-A876266A4A03}" srcOrd="1" destOrd="0" presId="urn:microsoft.com/office/officeart/2005/8/layout/hProcess3"/>
    <dgm:cxn modelId="{33C6D06E-DC4F-4D8B-843C-7B146122E851}" type="presParOf" srcId="{71390C98-A066-4380-B6E1-A876266A4A03}" destId="{C9AB97A3-4B60-474C-91D3-B9E1CC48B57C}" srcOrd="0" destOrd="0" presId="urn:microsoft.com/office/officeart/2005/8/layout/hProcess3"/>
    <dgm:cxn modelId="{42CB58A5-B1E2-4AC6-9699-261D8EAB6C28}" type="presParOf" srcId="{71390C98-A066-4380-B6E1-A876266A4A03}" destId="{C41F0A86-3FDF-4225-B4EF-E9EBD9D92E1D}" srcOrd="1" destOrd="0" presId="urn:microsoft.com/office/officeart/2005/8/layout/hProcess3"/>
    <dgm:cxn modelId="{B40C70D6-89C2-4DAE-A4AD-2DEA63A0DE99}" type="presParOf" srcId="{C41F0A86-3FDF-4225-B4EF-E9EBD9D92E1D}" destId="{62BF4910-A9F2-4303-BE9B-0AD7C15115CC}" srcOrd="0" destOrd="0" presId="urn:microsoft.com/office/officeart/2005/8/layout/hProcess3"/>
    <dgm:cxn modelId="{EC5957C5-3379-49E9-8674-F8B1B443C1F0}" type="presParOf" srcId="{C41F0A86-3FDF-4225-B4EF-E9EBD9D92E1D}" destId="{560BD213-B978-405B-AF81-9FBA6D3095B5}" srcOrd="1" destOrd="0" presId="urn:microsoft.com/office/officeart/2005/8/layout/hProcess3"/>
    <dgm:cxn modelId="{9F1C2E90-FED1-418C-803C-A9A60F39BF56}" type="presParOf" srcId="{C41F0A86-3FDF-4225-B4EF-E9EBD9D92E1D}" destId="{1082B313-4FD9-47E6-9447-EB533D709E2E}" srcOrd="2" destOrd="0" presId="urn:microsoft.com/office/officeart/2005/8/layout/hProcess3"/>
    <dgm:cxn modelId="{9AB85A55-C197-4EF9-9A76-C58FABD2FDC5}" type="presParOf" srcId="{C41F0A86-3FDF-4225-B4EF-E9EBD9D92E1D}" destId="{92362D49-9A57-4459-A31D-38BC4794619F}" srcOrd="3" destOrd="0" presId="urn:microsoft.com/office/officeart/2005/8/layout/hProcess3"/>
    <dgm:cxn modelId="{0FC801D8-1C8B-4994-B784-36A8CBFD0050}" type="presParOf" srcId="{71390C98-A066-4380-B6E1-A876266A4A03}" destId="{1047F2D5-C25B-4440-9B7F-0F1599137F79}" srcOrd="2" destOrd="0" presId="urn:microsoft.com/office/officeart/2005/8/layout/hProcess3"/>
    <dgm:cxn modelId="{B1CA9A36-F282-4577-A726-F32B26DE28F2}" type="presParOf" srcId="{71390C98-A066-4380-B6E1-A876266A4A03}" destId="{749E6077-4DDB-4CC2-99FE-90B57E26C5D2}" srcOrd="3" destOrd="0" presId="urn:microsoft.com/office/officeart/2005/8/layout/hProcess3"/>
    <dgm:cxn modelId="{0D7FC4B8-0B35-4ABD-B2B7-96EB6FFC10F6}" type="presParOf" srcId="{749E6077-4DDB-4CC2-99FE-90B57E26C5D2}" destId="{DFBCFC7C-A9FE-4BEE-BB87-C569EED77424}" srcOrd="0" destOrd="0" presId="urn:microsoft.com/office/officeart/2005/8/layout/hProcess3"/>
    <dgm:cxn modelId="{B07C24C4-6C73-4AFA-B26E-D46F15CB0D54}" type="presParOf" srcId="{749E6077-4DDB-4CC2-99FE-90B57E26C5D2}" destId="{5E9C4DE9-8D3E-43EA-B0DF-9AED612D3661}" srcOrd="1" destOrd="0" presId="urn:microsoft.com/office/officeart/2005/8/layout/hProcess3"/>
    <dgm:cxn modelId="{55772F29-8217-43FA-B29C-36B46BF81FAF}" type="presParOf" srcId="{749E6077-4DDB-4CC2-99FE-90B57E26C5D2}" destId="{2502341E-0B1F-4FCF-918B-9AEE92F5EAE6}" srcOrd="2" destOrd="0" presId="urn:microsoft.com/office/officeart/2005/8/layout/hProcess3"/>
    <dgm:cxn modelId="{28FBE674-49B7-4E0B-A810-0D2C17800773}" type="presParOf" srcId="{749E6077-4DDB-4CC2-99FE-90B57E26C5D2}" destId="{35C2EC37-F446-4CB4-953E-C0E22647084B}" srcOrd="3" destOrd="0" presId="urn:microsoft.com/office/officeart/2005/8/layout/hProcess3"/>
    <dgm:cxn modelId="{48067081-199A-40BF-B5C7-D7F2341AEF0A}" type="presParOf" srcId="{71390C98-A066-4380-B6E1-A876266A4A03}" destId="{C145475A-7638-4A29-82BE-CA43D2370BCF}" srcOrd="4" destOrd="0" presId="urn:microsoft.com/office/officeart/2005/8/layout/hProcess3"/>
    <dgm:cxn modelId="{1F57D7D8-2B68-4065-89F5-E4215A1E7821}" type="presParOf" srcId="{71390C98-A066-4380-B6E1-A876266A4A03}" destId="{69CA1DC1-5415-42B3-818D-55E086EF74A9}" srcOrd="5" destOrd="0" presId="urn:microsoft.com/office/officeart/2005/8/layout/hProcess3"/>
    <dgm:cxn modelId="{330209A6-DA39-4E7D-8EDE-C27B01A8F885}" type="presParOf" srcId="{69CA1DC1-5415-42B3-818D-55E086EF74A9}" destId="{CC525519-D59D-4372-B039-10C10D4304DA}" srcOrd="0" destOrd="0" presId="urn:microsoft.com/office/officeart/2005/8/layout/hProcess3"/>
    <dgm:cxn modelId="{A807EF00-5FE9-4143-8AFB-A68F746D8D5C}" type="presParOf" srcId="{69CA1DC1-5415-42B3-818D-55E086EF74A9}" destId="{C79934EB-3D67-4868-9D6F-22DA5097EA1A}" srcOrd="1" destOrd="0" presId="urn:microsoft.com/office/officeart/2005/8/layout/hProcess3"/>
    <dgm:cxn modelId="{A675E3D6-48E4-44D5-AFC9-F1AACF71BD3D}" type="presParOf" srcId="{69CA1DC1-5415-42B3-818D-55E086EF74A9}" destId="{C7EB5F33-EC16-42DD-B0DD-8390E83F9854}" srcOrd="2" destOrd="0" presId="urn:microsoft.com/office/officeart/2005/8/layout/hProcess3"/>
    <dgm:cxn modelId="{ABC3A5EC-CB2D-4561-93D5-B0EBB50523C3}" type="presParOf" srcId="{69CA1DC1-5415-42B3-818D-55E086EF74A9}" destId="{84F23DFA-C8E9-40E9-8787-5B2D0DBC0C16}" srcOrd="3" destOrd="0" presId="urn:microsoft.com/office/officeart/2005/8/layout/hProcess3"/>
    <dgm:cxn modelId="{87EF6B35-1CAB-4608-8AA7-FAA108379922}" type="presParOf" srcId="{71390C98-A066-4380-B6E1-A876266A4A03}" destId="{F4F42B93-AA26-4FFC-B61A-737A25EE7717}" srcOrd="6" destOrd="0" presId="urn:microsoft.com/office/officeart/2005/8/layout/hProcess3"/>
    <dgm:cxn modelId="{68211D89-FDEC-4A58-846E-3E4DCCA5AD0E}" type="presParOf" srcId="{71390C98-A066-4380-B6E1-A876266A4A03}" destId="{227F1547-0E78-40B8-90EB-8C238FD7D408}" srcOrd="7" destOrd="0" presId="urn:microsoft.com/office/officeart/2005/8/layout/hProcess3"/>
    <dgm:cxn modelId="{D8B99806-1C73-45EF-AEA9-C13AE3146F43}" type="presParOf" srcId="{227F1547-0E78-40B8-90EB-8C238FD7D408}" destId="{0C0C6E3C-4F0F-431A-BD9D-253C46E45685}" srcOrd="0" destOrd="0" presId="urn:microsoft.com/office/officeart/2005/8/layout/hProcess3"/>
    <dgm:cxn modelId="{1D0971E8-A933-49E5-B381-A9751F055367}" type="presParOf" srcId="{227F1547-0E78-40B8-90EB-8C238FD7D408}" destId="{18CE7A73-E6AA-4164-AEA4-6C07902F4B82}" srcOrd="1" destOrd="0" presId="urn:microsoft.com/office/officeart/2005/8/layout/hProcess3"/>
    <dgm:cxn modelId="{A8F4A3FA-2075-41AA-9207-52BFC4A1E6D1}" type="presParOf" srcId="{227F1547-0E78-40B8-90EB-8C238FD7D408}" destId="{541F5080-70BF-476F-9F55-88F2371BAFF8}" srcOrd="2" destOrd="0" presId="urn:microsoft.com/office/officeart/2005/8/layout/hProcess3"/>
    <dgm:cxn modelId="{27D2273B-BDB1-46C3-A41C-19F0C2131CA1}" type="presParOf" srcId="{227F1547-0E78-40B8-90EB-8C238FD7D408}" destId="{751F57A7-1F9F-4CAB-825E-805935FD24D4}" srcOrd="3" destOrd="0" presId="urn:microsoft.com/office/officeart/2005/8/layout/hProcess3"/>
    <dgm:cxn modelId="{FB940C21-2804-4B93-8AC5-DAD0480D76CE}" type="presParOf" srcId="{71390C98-A066-4380-B6E1-A876266A4A03}" destId="{61A8EFAE-4F99-4AA7-9428-76CD46EF2BA5}" srcOrd="8" destOrd="0" presId="urn:microsoft.com/office/officeart/2005/8/layout/hProcess3"/>
    <dgm:cxn modelId="{C970A620-E85D-4AF6-B042-C29188787AB5}" type="presParOf" srcId="{71390C98-A066-4380-B6E1-A876266A4A03}" destId="{1AA4187F-D565-4709-8EAE-933E35B59FD6}" srcOrd="9" destOrd="0" presId="urn:microsoft.com/office/officeart/2005/8/layout/hProcess3"/>
    <dgm:cxn modelId="{38F49F22-910F-46F2-B2AE-F7FE9ED09646}" type="presParOf" srcId="{1AA4187F-D565-4709-8EAE-933E35B59FD6}" destId="{4D7F4B48-6ECC-46E3-8B76-7450363945A0}" srcOrd="0" destOrd="0" presId="urn:microsoft.com/office/officeart/2005/8/layout/hProcess3"/>
    <dgm:cxn modelId="{6CB437AD-2683-41C7-A643-875725B0D9A3}" type="presParOf" srcId="{1AA4187F-D565-4709-8EAE-933E35B59FD6}" destId="{754E63E4-2464-49A6-8BE0-33E71F15A022}" srcOrd="1" destOrd="0" presId="urn:microsoft.com/office/officeart/2005/8/layout/hProcess3"/>
    <dgm:cxn modelId="{C018B329-1ECD-4879-A7D5-CAD07C684422}" type="presParOf" srcId="{1AA4187F-D565-4709-8EAE-933E35B59FD6}" destId="{B770A5A2-03BA-4F68-8A7D-D812592965E0}" srcOrd="2" destOrd="0" presId="urn:microsoft.com/office/officeart/2005/8/layout/hProcess3"/>
    <dgm:cxn modelId="{4998F7F7-CE7C-4F94-B2A1-4A9E99008FE4}" type="presParOf" srcId="{1AA4187F-D565-4709-8EAE-933E35B59FD6}" destId="{B4D164CC-2424-4451-9FD2-62294E9C7035}" srcOrd="3" destOrd="0" presId="urn:microsoft.com/office/officeart/2005/8/layout/hProcess3"/>
    <dgm:cxn modelId="{1FB4861F-D0E0-4F50-B07F-58362774E511}" type="presParOf" srcId="{71390C98-A066-4380-B6E1-A876266A4A03}" destId="{B75C6088-AF8E-41C3-A415-769007ADBE2F}" srcOrd="10" destOrd="0" presId="urn:microsoft.com/office/officeart/2005/8/layout/hProcess3"/>
    <dgm:cxn modelId="{17CA954D-B208-4F60-B570-04F547D711AE}" type="presParOf" srcId="{71390C98-A066-4380-B6E1-A876266A4A03}" destId="{4BE10D31-3267-46E8-B488-0D26F4CD30F1}" srcOrd="11" destOrd="0" presId="urn:microsoft.com/office/officeart/2005/8/layout/hProcess3"/>
    <dgm:cxn modelId="{29FB7ECD-FEB4-4CE4-9CF2-8FFA83ED9AE0}" type="presParOf" srcId="{4BE10D31-3267-46E8-B488-0D26F4CD30F1}" destId="{4886F2B7-C284-4011-A5D8-5E99D32D731D}" srcOrd="0" destOrd="0" presId="urn:microsoft.com/office/officeart/2005/8/layout/hProcess3"/>
    <dgm:cxn modelId="{B86F97EC-0222-4C9A-9F78-82496EA3819C}" type="presParOf" srcId="{4BE10D31-3267-46E8-B488-0D26F4CD30F1}" destId="{1771F81E-5ED5-4C53-B772-C21C3EF31CE4}" srcOrd="1" destOrd="0" presId="urn:microsoft.com/office/officeart/2005/8/layout/hProcess3"/>
    <dgm:cxn modelId="{F389B9C2-1739-48D6-9C4C-4AD2C467E500}" type="presParOf" srcId="{4BE10D31-3267-46E8-B488-0D26F4CD30F1}" destId="{66836B18-7324-4F8D-B5C5-A49B01170069}" srcOrd="2" destOrd="0" presId="urn:microsoft.com/office/officeart/2005/8/layout/hProcess3"/>
    <dgm:cxn modelId="{725F7832-C18E-4360-A8ED-650E9BF22276}" type="presParOf" srcId="{4BE10D31-3267-46E8-B488-0D26F4CD30F1}" destId="{086B15BB-D62F-4D3A-A3AA-93285371A2A8}" srcOrd="3" destOrd="0" presId="urn:microsoft.com/office/officeart/2005/8/layout/hProcess3"/>
    <dgm:cxn modelId="{FFF898FB-04CC-425E-8CA4-6078C3B96A08}" type="presParOf" srcId="{71390C98-A066-4380-B6E1-A876266A4A03}" destId="{10580090-1900-45E7-97A6-767FA0DB7B4C}" srcOrd="12" destOrd="0" presId="urn:microsoft.com/office/officeart/2005/8/layout/hProcess3"/>
    <dgm:cxn modelId="{E5395610-2713-44FD-BB05-1FC638628EBC}" type="presParOf" srcId="{71390C98-A066-4380-B6E1-A876266A4A03}" destId="{CA5E721F-CD29-4E40-AC65-A7A9D7FAB8B2}" srcOrd="13" destOrd="0" presId="urn:microsoft.com/office/officeart/2005/8/layout/hProcess3"/>
    <dgm:cxn modelId="{26AFC4D2-78C5-45CF-AA69-355BBE79F369}" type="presParOf" srcId="{CA5E721F-CD29-4E40-AC65-A7A9D7FAB8B2}" destId="{57829E4E-4F6E-4121-92D9-C1D6EDE33A58}" srcOrd="0" destOrd="0" presId="urn:microsoft.com/office/officeart/2005/8/layout/hProcess3"/>
    <dgm:cxn modelId="{9EBF192E-44DC-4736-914A-DCA90ED5E146}" type="presParOf" srcId="{CA5E721F-CD29-4E40-AC65-A7A9D7FAB8B2}" destId="{FDDEAA28-E965-4774-8958-40A083EB5003}" srcOrd="1" destOrd="0" presId="urn:microsoft.com/office/officeart/2005/8/layout/hProcess3"/>
    <dgm:cxn modelId="{54077EB8-74D6-4A0D-9FBF-6F504241821E}" type="presParOf" srcId="{CA5E721F-CD29-4E40-AC65-A7A9D7FAB8B2}" destId="{79EFD912-9148-40B8-BAB6-22FDE650D529}" srcOrd="2" destOrd="0" presId="urn:microsoft.com/office/officeart/2005/8/layout/hProcess3"/>
    <dgm:cxn modelId="{F350FF7D-24C6-4378-83F3-1123D9BBBBB7}" type="presParOf" srcId="{CA5E721F-CD29-4E40-AC65-A7A9D7FAB8B2}" destId="{01407AA2-3E5F-435F-B839-C4D48B26563B}" srcOrd="3" destOrd="0" presId="urn:microsoft.com/office/officeart/2005/8/layout/hProcess3"/>
    <dgm:cxn modelId="{28506FC8-348A-4A6D-9233-3556949B2C4E}" type="presParOf" srcId="{71390C98-A066-4380-B6E1-A876266A4A03}" destId="{4D083BBF-E906-48B4-9616-880B349326FA}" srcOrd="14" destOrd="0" presId="urn:microsoft.com/office/officeart/2005/8/layout/hProcess3"/>
    <dgm:cxn modelId="{0E4926EF-9AD6-4E91-9B8C-41763455DAC5}" type="presParOf" srcId="{71390C98-A066-4380-B6E1-A876266A4A03}" destId="{B27EF564-DE19-4C6D-8205-33F0C2D6F0F1}" srcOrd="15" destOrd="0" presId="urn:microsoft.com/office/officeart/2005/8/layout/hProcess3"/>
    <dgm:cxn modelId="{D876E11A-F8A6-48E4-B274-A6BDCED32546}" type="presParOf" srcId="{B27EF564-DE19-4C6D-8205-33F0C2D6F0F1}" destId="{53132958-83E7-4671-980B-47FD0F802E98}" srcOrd="0" destOrd="0" presId="urn:microsoft.com/office/officeart/2005/8/layout/hProcess3"/>
    <dgm:cxn modelId="{A2447023-57E0-40B4-93EE-CCD604CF5F52}" type="presParOf" srcId="{B27EF564-DE19-4C6D-8205-33F0C2D6F0F1}" destId="{CDA267A5-9943-44CF-A7E8-5DEDB7EF95DD}" srcOrd="1" destOrd="0" presId="urn:microsoft.com/office/officeart/2005/8/layout/hProcess3"/>
    <dgm:cxn modelId="{91F335F9-0DB3-4AA0-9598-78AB2B631875}" type="presParOf" srcId="{B27EF564-DE19-4C6D-8205-33F0C2D6F0F1}" destId="{13D439E4-C4AE-4705-BD06-BB3122830E1F}" srcOrd="2" destOrd="0" presId="urn:microsoft.com/office/officeart/2005/8/layout/hProcess3"/>
    <dgm:cxn modelId="{8F3E8043-DC65-4D52-92C4-92D5B71C095F}" type="presParOf" srcId="{B27EF564-DE19-4C6D-8205-33F0C2D6F0F1}" destId="{0550930E-0F26-46A4-8E0B-FDA65A7C8628}" srcOrd="3" destOrd="0" presId="urn:microsoft.com/office/officeart/2005/8/layout/hProcess3"/>
    <dgm:cxn modelId="{9A3601AB-3FBB-4EA6-8C2F-CAD21A31E454}" type="presParOf" srcId="{71390C98-A066-4380-B6E1-A876266A4A03}" destId="{FB4FFB78-76FD-4DDF-AD7F-07C2946C9926}" srcOrd="16" destOrd="0" presId="urn:microsoft.com/office/officeart/2005/8/layout/hProcess3"/>
    <dgm:cxn modelId="{EF80C198-0F62-45DD-BACB-770B5FC56EB3}" type="presParOf" srcId="{71390C98-A066-4380-B6E1-A876266A4A03}" destId="{A02F4BEB-86F8-4389-8946-0B7BD17F4428}" srcOrd="17" destOrd="0" presId="urn:microsoft.com/office/officeart/2005/8/layout/hProcess3"/>
    <dgm:cxn modelId="{7EFFEFC2-4E1C-4665-8302-9CAC167354D2}" type="presParOf" srcId="{A02F4BEB-86F8-4389-8946-0B7BD17F4428}" destId="{F6FE7088-ED3C-488E-8D5C-94DC737CD84C}" srcOrd="0" destOrd="0" presId="urn:microsoft.com/office/officeart/2005/8/layout/hProcess3"/>
    <dgm:cxn modelId="{D0AD3E53-FCD0-493E-9F36-0998E6436095}" type="presParOf" srcId="{A02F4BEB-86F8-4389-8946-0B7BD17F4428}" destId="{4CF51C59-C27E-4F91-A178-6FEDA15BD64D}" srcOrd="1" destOrd="0" presId="urn:microsoft.com/office/officeart/2005/8/layout/hProcess3"/>
    <dgm:cxn modelId="{33C141A0-A0C0-4D85-A7B7-55A919405A02}" type="presParOf" srcId="{A02F4BEB-86F8-4389-8946-0B7BD17F4428}" destId="{16EC881B-7EC2-40DA-BF26-4D02D9D05BCB}" srcOrd="2" destOrd="0" presId="urn:microsoft.com/office/officeart/2005/8/layout/hProcess3"/>
    <dgm:cxn modelId="{976DBB78-A62E-412E-B134-2B18A145199E}" type="presParOf" srcId="{A02F4BEB-86F8-4389-8946-0B7BD17F4428}" destId="{0A077464-D4EE-4579-92E9-A1469EDEE78F}" srcOrd="3" destOrd="0" presId="urn:microsoft.com/office/officeart/2005/8/layout/hProcess3"/>
    <dgm:cxn modelId="{3A0C4B79-2209-45C7-B087-E08421271BC2}" type="presParOf" srcId="{71390C98-A066-4380-B6E1-A876266A4A03}" destId="{B5ED8AB3-4E93-4E53-9AFB-9E0065777B78}" srcOrd="18" destOrd="0" presId="urn:microsoft.com/office/officeart/2005/8/layout/hProcess3"/>
    <dgm:cxn modelId="{EB44F048-B25A-4C0E-B0AA-71F070386D3A}" type="presParOf" srcId="{71390C98-A066-4380-B6E1-A876266A4A03}" destId="{E4BD8D26-1A6B-49D9-A4BA-33CC0F5E5DEE}" srcOrd="19" destOrd="0" presId="urn:microsoft.com/office/officeart/2005/8/layout/hProcess3"/>
    <dgm:cxn modelId="{DDC16DE9-26B2-4019-9E74-84451C9E731D}" type="presParOf" srcId="{E4BD8D26-1A6B-49D9-A4BA-33CC0F5E5DEE}" destId="{AD5286C3-7D4C-477F-98E0-599A829D6BDA}" srcOrd="0" destOrd="0" presId="urn:microsoft.com/office/officeart/2005/8/layout/hProcess3"/>
    <dgm:cxn modelId="{6B55AA4D-6610-42B2-A050-399067B2A4B7}" type="presParOf" srcId="{E4BD8D26-1A6B-49D9-A4BA-33CC0F5E5DEE}" destId="{A6D6C2E1-275A-4A09-A8B7-F8050E371B4A}" srcOrd="1" destOrd="0" presId="urn:microsoft.com/office/officeart/2005/8/layout/hProcess3"/>
    <dgm:cxn modelId="{0976B0D9-E0FA-427C-A65D-4396F9E1A0B2}" type="presParOf" srcId="{E4BD8D26-1A6B-49D9-A4BA-33CC0F5E5DEE}" destId="{7FB7A85E-01A2-48D2-BE7C-F743F90B34F7}" srcOrd="2" destOrd="0" presId="urn:microsoft.com/office/officeart/2005/8/layout/hProcess3"/>
    <dgm:cxn modelId="{E3EBC290-7B14-4455-AE3F-FF0D05CF2E3C}" type="presParOf" srcId="{E4BD8D26-1A6B-49D9-A4BA-33CC0F5E5DEE}" destId="{C12ED39E-D914-4FC9-864F-DFE75AB9B7D1}" srcOrd="3" destOrd="0" presId="urn:microsoft.com/office/officeart/2005/8/layout/hProcess3"/>
    <dgm:cxn modelId="{73E37F8F-D159-4EA1-93E0-9D496B1DBD58}" type="presParOf" srcId="{71390C98-A066-4380-B6E1-A876266A4A03}" destId="{C8C627BF-32C9-48BF-8C02-628719B9C3C8}" srcOrd="20" destOrd="0" presId="urn:microsoft.com/office/officeart/2005/8/layout/hProcess3"/>
    <dgm:cxn modelId="{D46C080C-18B9-4869-8849-7C74E4849676}" type="presParOf" srcId="{71390C98-A066-4380-B6E1-A876266A4A03}" destId="{B2855B6D-5758-47E1-AA12-70CCD5A8F03F}" srcOrd="21" destOrd="0" presId="urn:microsoft.com/office/officeart/2005/8/layout/hProcess3"/>
    <dgm:cxn modelId="{513EC92F-894A-4A9A-919C-247C9F1675B7}" type="presParOf" srcId="{71390C98-A066-4380-B6E1-A876266A4A03}" destId="{6B6AFB93-F804-462D-8B65-E53378848C4C}" srcOrd="22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  <a:ext uri="{C62137D5-CB1D-491B-B009-E17868A290BF}">
      <dgm14:recolorImg xmlns:dgm14="http://schemas.microsoft.com/office/drawing/2010/diagram" xmlns="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88E51E6-0BD7-4135-9A8B-A2F2B52076E5}" type="doc">
      <dgm:prSet loTypeId="urn:microsoft.com/office/officeart/2005/8/layout/process2" loCatId="process" qsTypeId="urn:microsoft.com/office/officeart/2005/8/quickstyle/simple1" qsCatId="simple" csTypeId="urn:microsoft.com/office/officeart/2005/8/colors/accent0_1" csCatId="mainScheme" phldr="1"/>
      <dgm:spPr/>
    </dgm:pt>
    <dgm:pt modelId="{9F7337CB-B0CB-44E4-BD02-E6082CF70740}">
      <dgm:prSet phldrT="[Text]"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 smtClean="0"/>
            <a:t>ideas </a:t>
          </a:r>
          <a:r>
            <a:rPr lang="en-GB" sz="1100" i="1" dirty="0" smtClean="0"/>
            <a:t>(noun)</a:t>
          </a:r>
          <a:endParaRPr lang="en-GB" sz="1100" i="1" dirty="0"/>
        </a:p>
      </dgm:t>
    </dgm:pt>
    <dgm:pt modelId="{D4B53B59-4663-40AD-9BB3-094C201A67DC}" type="parTrans" cxnId="{BAB9A305-DE6C-4CF5-A2C3-1FE79B5CFEBA}">
      <dgm:prSet/>
      <dgm:spPr/>
      <dgm:t>
        <a:bodyPr/>
        <a:lstStyle/>
        <a:p>
          <a:endParaRPr lang="en-GB" sz="1100"/>
        </a:p>
      </dgm:t>
    </dgm:pt>
    <dgm:pt modelId="{0470086C-54C9-4AE3-81BD-5483F7216595}" type="sibTrans" cxnId="{BAB9A305-DE6C-4CF5-A2C3-1FE79B5CFEBA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6D036BF1-902B-4AB2-8204-0087A159894E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 smtClean="0"/>
            <a:t>evaluate </a:t>
          </a:r>
          <a:r>
            <a:rPr lang="en-GB" sz="1100" i="1" dirty="0" smtClean="0"/>
            <a:t>(verb)</a:t>
          </a:r>
          <a:endParaRPr lang="en-GB" sz="1100" i="1" dirty="0"/>
        </a:p>
      </dgm:t>
    </dgm:pt>
    <dgm:pt modelId="{168B04AF-BB9C-4323-88F7-07D2E3846582}" type="sibTrans" cxnId="{763C9795-C07D-486E-927A-D716F1306465}">
      <dgm:prSet/>
      <dgm:spPr/>
      <dgm:t>
        <a:bodyPr/>
        <a:lstStyle/>
        <a:p>
          <a:endParaRPr lang="en-GB" sz="1100"/>
        </a:p>
      </dgm:t>
    </dgm:pt>
    <dgm:pt modelId="{80D314C9-7995-40A8-A4E7-BC94234B9CEA}" type="parTrans" cxnId="{763C9795-C07D-486E-927A-D716F1306465}">
      <dgm:prSet/>
      <dgm:spPr/>
      <dgm:t>
        <a:bodyPr/>
        <a:lstStyle/>
        <a:p>
          <a:endParaRPr lang="en-GB" sz="1100"/>
        </a:p>
      </dgm:t>
    </dgm:pt>
    <dgm:pt modelId="{BF30AFB9-4AF2-4F00-A342-675ADBC50ABF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 smtClean="0"/>
            <a:t>combine </a:t>
          </a:r>
          <a:r>
            <a:rPr lang="en-GB" sz="1100" i="1" dirty="0" smtClean="0"/>
            <a:t>(verb) </a:t>
          </a:r>
          <a:r>
            <a:rPr lang="en-GB" sz="1100" i="0" dirty="0" smtClean="0"/>
            <a:t>materials</a:t>
          </a:r>
          <a:endParaRPr lang="en-GB" sz="1100" i="1" dirty="0"/>
        </a:p>
      </dgm:t>
    </dgm:pt>
    <dgm:pt modelId="{B18880DA-2CAC-4268-AB50-3925BB16D73D}" type="sibTrans" cxnId="{F7A3EEFE-F013-4DC9-85B1-A7F23F473B6A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DB54593F-981B-424A-88C6-CD93E989B0B8}" type="parTrans" cxnId="{F7A3EEFE-F013-4DC9-85B1-A7F23F473B6A}">
      <dgm:prSet/>
      <dgm:spPr/>
      <dgm:t>
        <a:bodyPr/>
        <a:lstStyle/>
        <a:p>
          <a:endParaRPr lang="en-GB" sz="1100"/>
        </a:p>
      </dgm:t>
    </dgm:pt>
    <dgm:pt modelId="{23B6C8BC-23DB-4C89-9B95-3F748A6DFD1E}">
      <dgm:prSet phldrT="[Text]"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 smtClean="0"/>
            <a:t>select </a:t>
          </a:r>
          <a:r>
            <a:rPr lang="en-GB" sz="1100" i="1" dirty="0" smtClean="0"/>
            <a:t>(verb) </a:t>
          </a:r>
          <a:r>
            <a:rPr lang="en-GB" sz="1100" i="0" dirty="0" smtClean="0"/>
            <a:t>key tools</a:t>
          </a:r>
          <a:endParaRPr lang="en-GB" sz="1100" i="0" dirty="0"/>
        </a:p>
      </dgm:t>
    </dgm:pt>
    <dgm:pt modelId="{A7160414-6274-4245-B41A-5B95B9568611}" type="sibTrans" cxnId="{2DDC45BF-91CA-4B3D-BC7A-042B8E3509AE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2E494D1A-0229-46C6-852B-BDFAFCA37D9C}" type="parTrans" cxnId="{2DDC45BF-91CA-4B3D-BC7A-042B8E3509AE}">
      <dgm:prSet/>
      <dgm:spPr/>
      <dgm:t>
        <a:bodyPr/>
        <a:lstStyle/>
        <a:p>
          <a:endParaRPr lang="en-GB" sz="1100"/>
        </a:p>
      </dgm:t>
    </dgm:pt>
    <dgm:pt modelId="{734547F7-FD89-4500-AFFD-5E0BC3F8F878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 smtClean="0"/>
            <a:t>discuss and </a:t>
          </a:r>
          <a:r>
            <a:rPr lang="en-GB" sz="1100" dirty="0" smtClean="0"/>
            <a:t>adapt </a:t>
          </a:r>
          <a:r>
            <a:rPr lang="en-GB" sz="1100" i="1" dirty="0" smtClean="0"/>
            <a:t>(verbs)</a:t>
          </a:r>
          <a:endParaRPr lang="en-GB" sz="1100" i="1" dirty="0"/>
        </a:p>
      </dgm:t>
    </dgm:pt>
    <dgm:pt modelId="{08FE0C45-9B7F-4A07-AFD7-59CBA437DDE5}" type="sibTrans" cxnId="{C1EE4FC6-39CC-4F14-9FA3-34BFCE0BFC89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C99E7111-DA81-41F8-AF2A-71572E72F6F6}" type="parTrans" cxnId="{C1EE4FC6-39CC-4F14-9FA3-34BFCE0BFC89}">
      <dgm:prSet/>
      <dgm:spPr/>
      <dgm:t>
        <a:bodyPr/>
        <a:lstStyle/>
        <a:p>
          <a:endParaRPr lang="en-GB" sz="1100"/>
        </a:p>
      </dgm:t>
    </dgm:pt>
    <dgm:pt modelId="{A3E9F594-961A-45A5-8283-F2DCD2EB5FCC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 smtClean="0"/>
            <a:t>design </a:t>
          </a:r>
          <a:r>
            <a:rPr lang="en-GB" sz="1100" i="1" dirty="0" smtClean="0"/>
            <a:t>(verb)</a:t>
          </a:r>
          <a:endParaRPr lang="en-GB" sz="1100" i="1" dirty="0"/>
        </a:p>
      </dgm:t>
    </dgm:pt>
    <dgm:pt modelId="{A516AACD-9E4B-4DC7-8C88-FCF0586D0642}" type="sibTrans" cxnId="{5D89CBA7-0B9A-44D4-BB95-10AEC0D88B1C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AB63FAA0-D4A4-4EDB-8484-B3DBB8B3203A}" type="parTrans" cxnId="{5D89CBA7-0B9A-44D4-BB95-10AEC0D88B1C}">
      <dgm:prSet/>
      <dgm:spPr/>
      <dgm:t>
        <a:bodyPr/>
        <a:lstStyle/>
        <a:p>
          <a:endParaRPr lang="en-GB" sz="1100"/>
        </a:p>
      </dgm:t>
    </dgm:pt>
    <dgm:pt modelId="{524ECC3D-9C8D-427D-8576-5C5B78E11668}">
      <dgm:prSet phldrT="[Text]"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 smtClean="0"/>
            <a:t>measure </a:t>
          </a:r>
          <a:r>
            <a:rPr lang="en-GB" sz="1100" i="1" dirty="0" smtClean="0"/>
            <a:t>(verb)</a:t>
          </a:r>
          <a:endParaRPr lang="en-GB" sz="1100" i="1" dirty="0"/>
        </a:p>
      </dgm:t>
    </dgm:pt>
    <dgm:pt modelId="{40C74DAD-6DFB-4A6F-BAEF-DC1AF051C4E2}" type="sibTrans" cxnId="{BF3511AD-D7B1-4640-869E-3E5E7999EB00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9BFD310E-F7EB-40AF-90ED-A4061B03EF05}" type="parTrans" cxnId="{BF3511AD-D7B1-4640-869E-3E5E7999EB00}">
      <dgm:prSet/>
      <dgm:spPr/>
      <dgm:t>
        <a:bodyPr/>
        <a:lstStyle/>
        <a:p>
          <a:endParaRPr lang="en-GB" sz="1100"/>
        </a:p>
      </dgm:t>
    </dgm:pt>
    <dgm:pt modelId="{DC77B509-B72C-44C1-A0F7-2E193EA39021}" type="pres">
      <dgm:prSet presAssocID="{288E51E6-0BD7-4135-9A8B-A2F2B52076E5}" presName="linearFlow" presStyleCnt="0">
        <dgm:presLayoutVars>
          <dgm:resizeHandles val="exact"/>
        </dgm:presLayoutVars>
      </dgm:prSet>
      <dgm:spPr/>
    </dgm:pt>
    <dgm:pt modelId="{483A8CEB-CDCF-425F-8612-09658A2ADA09}" type="pres">
      <dgm:prSet presAssocID="{9F7337CB-B0CB-44E4-BD02-E6082CF70740}" presName="node" presStyleLbl="node1" presStyleIdx="0" presStyleCnt="7" custScaleX="223261" custScaleY="90910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GB"/>
        </a:p>
      </dgm:t>
    </dgm:pt>
    <dgm:pt modelId="{947A1DB6-4D75-4600-83B0-2B79F948A793}" type="pres">
      <dgm:prSet presAssocID="{0470086C-54C9-4AE3-81BD-5483F7216595}" presName="sibTrans" presStyleLbl="sibTrans2D1" presStyleIdx="0" presStyleCnt="6"/>
      <dgm:spPr/>
      <dgm:t>
        <a:bodyPr/>
        <a:lstStyle/>
        <a:p>
          <a:endParaRPr lang="en-GB"/>
        </a:p>
      </dgm:t>
    </dgm:pt>
    <dgm:pt modelId="{87510CB6-AB15-4DE0-A77E-7B6ACB2AD388}" type="pres">
      <dgm:prSet presAssocID="{0470086C-54C9-4AE3-81BD-5483F7216595}" presName="connectorText" presStyleLbl="sibTrans2D1" presStyleIdx="0" presStyleCnt="6"/>
      <dgm:spPr/>
      <dgm:t>
        <a:bodyPr/>
        <a:lstStyle/>
        <a:p>
          <a:endParaRPr lang="en-GB"/>
        </a:p>
      </dgm:t>
    </dgm:pt>
    <dgm:pt modelId="{1B9FB0C5-77C1-45B1-9A7E-247F14306649}" type="pres">
      <dgm:prSet presAssocID="{A3E9F594-961A-45A5-8283-F2DCD2EB5FCC}" presName="node" presStyleLbl="node1" presStyleIdx="1" presStyleCnt="7" custScaleX="222488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GB"/>
        </a:p>
      </dgm:t>
    </dgm:pt>
    <dgm:pt modelId="{74F15C5F-7C6B-4F10-8FEC-18DFB431AD59}" type="pres">
      <dgm:prSet presAssocID="{A516AACD-9E4B-4DC7-8C88-FCF0586D0642}" presName="sibTrans" presStyleLbl="sibTrans2D1" presStyleIdx="1" presStyleCnt="6"/>
      <dgm:spPr/>
      <dgm:t>
        <a:bodyPr/>
        <a:lstStyle/>
        <a:p>
          <a:endParaRPr lang="en-GB"/>
        </a:p>
      </dgm:t>
    </dgm:pt>
    <dgm:pt modelId="{0414B4F5-A401-4D41-8C13-D8101FDDB6C2}" type="pres">
      <dgm:prSet presAssocID="{A516AACD-9E4B-4DC7-8C88-FCF0586D0642}" presName="connectorText" presStyleLbl="sibTrans2D1" presStyleIdx="1" presStyleCnt="6"/>
      <dgm:spPr/>
      <dgm:t>
        <a:bodyPr/>
        <a:lstStyle/>
        <a:p>
          <a:endParaRPr lang="en-GB"/>
        </a:p>
      </dgm:t>
    </dgm:pt>
    <dgm:pt modelId="{1249167F-2E8C-4943-9C5C-0A83EC810195}" type="pres">
      <dgm:prSet presAssocID="{734547F7-FD89-4500-AFFD-5E0BC3F8F878}" presName="node" presStyleLbl="node1" presStyleIdx="2" presStyleCnt="7" custScaleX="214964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GB"/>
        </a:p>
      </dgm:t>
    </dgm:pt>
    <dgm:pt modelId="{DB3ED375-0730-42D6-A62A-AB6588FBD95D}" type="pres">
      <dgm:prSet presAssocID="{08FE0C45-9B7F-4A07-AFD7-59CBA437DDE5}" presName="sibTrans" presStyleLbl="sibTrans2D1" presStyleIdx="2" presStyleCnt="6"/>
      <dgm:spPr/>
      <dgm:t>
        <a:bodyPr/>
        <a:lstStyle/>
        <a:p>
          <a:endParaRPr lang="en-GB"/>
        </a:p>
      </dgm:t>
    </dgm:pt>
    <dgm:pt modelId="{B063445E-432D-46F9-A72B-223B9C64C422}" type="pres">
      <dgm:prSet presAssocID="{08FE0C45-9B7F-4A07-AFD7-59CBA437DDE5}" presName="connectorText" presStyleLbl="sibTrans2D1" presStyleIdx="2" presStyleCnt="6"/>
      <dgm:spPr/>
      <dgm:t>
        <a:bodyPr/>
        <a:lstStyle/>
        <a:p>
          <a:endParaRPr lang="en-GB"/>
        </a:p>
      </dgm:t>
    </dgm:pt>
    <dgm:pt modelId="{B1255379-5A6E-4AFD-8580-0EF913B1665E}" type="pres">
      <dgm:prSet presAssocID="{23B6C8BC-23DB-4C89-9B95-3F748A6DFD1E}" presName="node" presStyleLbl="node1" presStyleIdx="3" presStyleCnt="7" custScaleX="222488" custScaleY="90910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GB"/>
        </a:p>
      </dgm:t>
    </dgm:pt>
    <dgm:pt modelId="{A9F9B4C0-9F48-4DF9-8642-33E8DAA24FBA}" type="pres">
      <dgm:prSet presAssocID="{A7160414-6274-4245-B41A-5B95B9568611}" presName="sibTrans" presStyleLbl="sibTrans2D1" presStyleIdx="3" presStyleCnt="6"/>
      <dgm:spPr/>
      <dgm:t>
        <a:bodyPr/>
        <a:lstStyle/>
        <a:p>
          <a:endParaRPr lang="en-GB"/>
        </a:p>
      </dgm:t>
    </dgm:pt>
    <dgm:pt modelId="{EAE095CB-39DA-44FE-80FF-F4BA1D13C47E}" type="pres">
      <dgm:prSet presAssocID="{A7160414-6274-4245-B41A-5B95B9568611}" presName="connectorText" presStyleLbl="sibTrans2D1" presStyleIdx="3" presStyleCnt="6"/>
      <dgm:spPr/>
      <dgm:t>
        <a:bodyPr/>
        <a:lstStyle/>
        <a:p>
          <a:endParaRPr lang="en-GB"/>
        </a:p>
      </dgm:t>
    </dgm:pt>
    <dgm:pt modelId="{67A0C3CB-A644-499F-B889-68236339F78A}" type="pres">
      <dgm:prSet presAssocID="{524ECC3D-9C8D-427D-8576-5C5B78E11668}" presName="node" presStyleLbl="node1" presStyleIdx="4" presStyleCnt="7" custScaleX="226724" custScaleY="90910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GB"/>
        </a:p>
      </dgm:t>
    </dgm:pt>
    <dgm:pt modelId="{0ECB4574-B093-4238-ADE0-887B11D7A97E}" type="pres">
      <dgm:prSet presAssocID="{40C74DAD-6DFB-4A6F-BAEF-DC1AF051C4E2}" presName="sibTrans" presStyleLbl="sibTrans2D1" presStyleIdx="4" presStyleCnt="6"/>
      <dgm:spPr/>
      <dgm:t>
        <a:bodyPr/>
        <a:lstStyle/>
        <a:p>
          <a:endParaRPr lang="en-GB"/>
        </a:p>
      </dgm:t>
    </dgm:pt>
    <dgm:pt modelId="{009D16DE-460B-48D2-804A-56327B909C71}" type="pres">
      <dgm:prSet presAssocID="{40C74DAD-6DFB-4A6F-BAEF-DC1AF051C4E2}" presName="connectorText" presStyleLbl="sibTrans2D1" presStyleIdx="4" presStyleCnt="6"/>
      <dgm:spPr/>
      <dgm:t>
        <a:bodyPr/>
        <a:lstStyle/>
        <a:p>
          <a:endParaRPr lang="en-GB"/>
        </a:p>
      </dgm:t>
    </dgm:pt>
    <dgm:pt modelId="{28365B47-46E4-4A3C-A1FC-D3BF483E89EB}" type="pres">
      <dgm:prSet presAssocID="{BF30AFB9-4AF2-4F00-A342-675ADBC50ABF}" presName="node" presStyleLbl="node1" presStyleIdx="5" presStyleCnt="7" custScaleX="222488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GB"/>
        </a:p>
      </dgm:t>
    </dgm:pt>
    <dgm:pt modelId="{87834DC3-D904-4728-9B53-3CDAB145C449}" type="pres">
      <dgm:prSet presAssocID="{B18880DA-2CAC-4268-AB50-3925BB16D73D}" presName="sibTrans" presStyleLbl="sibTrans2D1" presStyleIdx="5" presStyleCnt="6"/>
      <dgm:spPr/>
      <dgm:t>
        <a:bodyPr/>
        <a:lstStyle/>
        <a:p>
          <a:endParaRPr lang="en-GB"/>
        </a:p>
      </dgm:t>
    </dgm:pt>
    <dgm:pt modelId="{FF1885AE-0589-4940-9851-CF00C73FE618}" type="pres">
      <dgm:prSet presAssocID="{B18880DA-2CAC-4268-AB50-3925BB16D73D}" presName="connectorText" presStyleLbl="sibTrans2D1" presStyleIdx="5" presStyleCnt="6"/>
      <dgm:spPr/>
      <dgm:t>
        <a:bodyPr/>
        <a:lstStyle/>
        <a:p>
          <a:endParaRPr lang="en-GB"/>
        </a:p>
      </dgm:t>
    </dgm:pt>
    <dgm:pt modelId="{80D8486C-7652-403C-9CA0-8E201CA57847}" type="pres">
      <dgm:prSet presAssocID="{6D036BF1-902B-4AB2-8204-0087A159894E}" presName="node" presStyleLbl="node1" presStyleIdx="6" presStyleCnt="7" custScaleX="222488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GB"/>
        </a:p>
      </dgm:t>
    </dgm:pt>
  </dgm:ptLst>
  <dgm:cxnLst>
    <dgm:cxn modelId="{7A24D93C-D84C-4F3E-B692-7B8C4984A9A7}" type="presOf" srcId="{524ECC3D-9C8D-427D-8576-5C5B78E11668}" destId="{67A0C3CB-A644-499F-B889-68236339F78A}" srcOrd="0" destOrd="0" presId="urn:microsoft.com/office/officeart/2005/8/layout/process2"/>
    <dgm:cxn modelId="{8067BADF-B01C-439F-A482-FADE9B28450B}" type="presOf" srcId="{6D036BF1-902B-4AB2-8204-0087A159894E}" destId="{80D8486C-7652-403C-9CA0-8E201CA57847}" srcOrd="0" destOrd="0" presId="urn:microsoft.com/office/officeart/2005/8/layout/process2"/>
    <dgm:cxn modelId="{C1258DEC-5D35-4CD6-9D1C-94D14132F81B}" type="presOf" srcId="{08FE0C45-9B7F-4A07-AFD7-59CBA437DDE5}" destId="{DB3ED375-0730-42D6-A62A-AB6588FBD95D}" srcOrd="0" destOrd="0" presId="urn:microsoft.com/office/officeart/2005/8/layout/process2"/>
    <dgm:cxn modelId="{786FDDCF-0970-4DA4-8F2B-3EDAA2B2EC1D}" type="presOf" srcId="{BF30AFB9-4AF2-4F00-A342-675ADBC50ABF}" destId="{28365B47-46E4-4A3C-A1FC-D3BF483E89EB}" srcOrd="0" destOrd="0" presId="urn:microsoft.com/office/officeart/2005/8/layout/process2"/>
    <dgm:cxn modelId="{ED382A9F-6C53-478E-A87B-71A8D13EEDA7}" type="presOf" srcId="{40C74DAD-6DFB-4A6F-BAEF-DC1AF051C4E2}" destId="{009D16DE-460B-48D2-804A-56327B909C71}" srcOrd="1" destOrd="0" presId="urn:microsoft.com/office/officeart/2005/8/layout/process2"/>
    <dgm:cxn modelId="{C1EE4FC6-39CC-4F14-9FA3-34BFCE0BFC89}" srcId="{288E51E6-0BD7-4135-9A8B-A2F2B52076E5}" destId="{734547F7-FD89-4500-AFFD-5E0BC3F8F878}" srcOrd="2" destOrd="0" parTransId="{C99E7111-DA81-41F8-AF2A-71572E72F6F6}" sibTransId="{08FE0C45-9B7F-4A07-AFD7-59CBA437DDE5}"/>
    <dgm:cxn modelId="{AF3D2B11-34F2-422C-9482-43722AFDA697}" type="presOf" srcId="{B18880DA-2CAC-4268-AB50-3925BB16D73D}" destId="{FF1885AE-0589-4940-9851-CF00C73FE618}" srcOrd="1" destOrd="0" presId="urn:microsoft.com/office/officeart/2005/8/layout/process2"/>
    <dgm:cxn modelId="{7A1B5FD6-45EC-4CF0-9B01-7778FA317146}" type="presOf" srcId="{40C74DAD-6DFB-4A6F-BAEF-DC1AF051C4E2}" destId="{0ECB4574-B093-4238-ADE0-887B11D7A97E}" srcOrd="0" destOrd="0" presId="urn:microsoft.com/office/officeart/2005/8/layout/process2"/>
    <dgm:cxn modelId="{BF3511AD-D7B1-4640-869E-3E5E7999EB00}" srcId="{288E51E6-0BD7-4135-9A8B-A2F2B52076E5}" destId="{524ECC3D-9C8D-427D-8576-5C5B78E11668}" srcOrd="4" destOrd="0" parTransId="{9BFD310E-F7EB-40AF-90ED-A4061B03EF05}" sibTransId="{40C74DAD-6DFB-4A6F-BAEF-DC1AF051C4E2}"/>
    <dgm:cxn modelId="{9FEF1C86-2086-4A43-9268-A46182C51BA7}" type="presOf" srcId="{A7160414-6274-4245-B41A-5B95B9568611}" destId="{A9F9B4C0-9F48-4DF9-8642-33E8DAA24FBA}" srcOrd="0" destOrd="0" presId="urn:microsoft.com/office/officeart/2005/8/layout/process2"/>
    <dgm:cxn modelId="{0DA812D8-F80B-4AEF-B257-BBEFFF4204C5}" type="presOf" srcId="{A7160414-6274-4245-B41A-5B95B9568611}" destId="{EAE095CB-39DA-44FE-80FF-F4BA1D13C47E}" srcOrd="1" destOrd="0" presId="urn:microsoft.com/office/officeart/2005/8/layout/process2"/>
    <dgm:cxn modelId="{763C9795-C07D-486E-927A-D716F1306465}" srcId="{288E51E6-0BD7-4135-9A8B-A2F2B52076E5}" destId="{6D036BF1-902B-4AB2-8204-0087A159894E}" srcOrd="6" destOrd="0" parTransId="{80D314C9-7995-40A8-A4E7-BC94234B9CEA}" sibTransId="{168B04AF-BB9C-4323-88F7-07D2E3846582}"/>
    <dgm:cxn modelId="{DB91A1EB-F570-43A8-9241-AA88A7AC7F82}" type="presOf" srcId="{A516AACD-9E4B-4DC7-8C88-FCF0586D0642}" destId="{74F15C5F-7C6B-4F10-8FEC-18DFB431AD59}" srcOrd="0" destOrd="0" presId="urn:microsoft.com/office/officeart/2005/8/layout/process2"/>
    <dgm:cxn modelId="{8E9B94C2-EFC9-4A76-BB7A-8A7C37DF5DF1}" type="presOf" srcId="{B18880DA-2CAC-4268-AB50-3925BB16D73D}" destId="{87834DC3-D904-4728-9B53-3CDAB145C449}" srcOrd="0" destOrd="0" presId="urn:microsoft.com/office/officeart/2005/8/layout/process2"/>
    <dgm:cxn modelId="{46833B70-C083-49EF-B215-FA61976C4102}" type="presOf" srcId="{A516AACD-9E4B-4DC7-8C88-FCF0586D0642}" destId="{0414B4F5-A401-4D41-8C13-D8101FDDB6C2}" srcOrd="1" destOrd="0" presId="urn:microsoft.com/office/officeart/2005/8/layout/process2"/>
    <dgm:cxn modelId="{8113F845-D4E9-425E-87E4-A5BFD988291B}" type="presOf" srcId="{0470086C-54C9-4AE3-81BD-5483F7216595}" destId="{87510CB6-AB15-4DE0-A77E-7B6ACB2AD388}" srcOrd="1" destOrd="0" presId="urn:microsoft.com/office/officeart/2005/8/layout/process2"/>
    <dgm:cxn modelId="{F7A3EEFE-F013-4DC9-85B1-A7F23F473B6A}" srcId="{288E51E6-0BD7-4135-9A8B-A2F2B52076E5}" destId="{BF30AFB9-4AF2-4F00-A342-675ADBC50ABF}" srcOrd="5" destOrd="0" parTransId="{DB54593F-981B-424A-88C6-CD93E989B0B8}" sibTransId="{B18880DA-2CAC-4268-AB50-3925BB16D73D}"/>
    <dgm:cxn modelId="{5D89CBA7-0B9A-44D4-BB95-10AEC0D88B1C}" srcId="{288E51E6-0BD7-4135-9A8B-A2F2B52076E5}" destId="{A3E9F594-961A-45A5-8283-F2DCD2EB5FCC}" srcOrd="1" destOrd="0" parTransId="{AB63FAA0-D4A4-4EDB-8484-B3DBB8B3203A}" sibTransId="{A516AACD-9E4B-4DC7-8C88-FCF0586D0642}"/>
    <dgm:cxn modelId="{A35931E9-44C8-4A91-8426-139E327821BB}" type="presOf" srcId="{288E51E6-0BD7-4135-9A8B-A2F2B52076E5}" destId="{DC77B509-B72C-44C1-A0F7-2E193EA39021}" srcOrd="0" destOrd="0" presId="urn:microsoft.com/office/officeart/2005/8/layout/process2"/>
    <dgm:cxn modelId="{D67AEE35-4508-4B21-A352-4C990CF836C6}" type="presOf" srcId="{A3E9F594-961A-45A5-8283-F2DCD2EB5FCC}" destId="{1B9FB0C5-77C1-45B1-9A7E-247F14306649}" srcOrd="0" destOrd="0" presId="urn:microsoft.com/office/officeart/2005/8/layout/process2"/>
    <dgm:cxn modelId="{0E54219E-C4CC-4024-B7F8-4B50E4863B7A}" type="presOf" srcId="{0470086C-54C9-4AE3-81BD-5483F7216595}" destId="{947A1DB6-4D75-4600-83B0-2B79F948A793}" srcOrd="0" destOrd="0" presId="urn:microsoft.com/office/officeart/2005/8/layout/process2"/>
    <dgm:cxn modelId="{D20B3BD1-E9B9-440E-9888-5415231DAC62}" type="presOf" srcId="{08FE0C45-9B7F-4A07-AFD7-59CBA437DDE5}" destId="{B063445E-432D-46F9-A72B-223B9C64C422}" srcOrd="1" destOrd="0" presId="urn:microsoft.com/office/officeart/2005/8/layout/process2"/>
    <dgm:cxn modelId="{FC646D12-5BC2-4C24-BBD2-2A6F301EF26F}" type="presOf" srcId="{9F7337CB-B0CB-44E4-BD02-E6082CF70740}" destId="{483A8CEB-CDCF-425F-8612-09658A2ADA09}" srcOrd="0" destOrd="0" presId="urn:microsoft.com/office/officeart/2005/8/layout/process2"/>
    <dgm:cxn modelId="{BB685024-8149-42F6-AEFE-592D48081573}" type="presOf" srcId="{23B6C8BC-23DB-4C89-9B95-3F748A6DFD1E}" destId="{B1255379-5A6E-4AFD-8580-0EF913B1665E}" srcOrd="0" destOrd="0" presId="urn:microsoft.com/office/officeart/2005/8/layout/process2"/>
    <dgm:cxn modelId="{2DDC45BF-91CA-4B3D-BC7A-042B8E3509AE}" srcId="{288E51E6-0BD7-4135-9A8B-A2F2B52076E5}" destId="{23B6C8BC-23DB-4C89-9B95-3F748A6DFD1E}" srcOrd="3" destOrd="0" parTransId="{2E494D1A-0229-46C6-852B-BDFAFCA37D9C}" sibTransId="{A7160414-6274-4245-B41A-5B95B9568611}"/>
    <dgm:cxn modelId="{8A052AAB-961F-4349-BEF8-15F58EFF8BAD}" type="presOf" srcId="{734547F7-FD89-4500-AFFD-5E0BC3F8F878}" destId="{1249167F-2E8C-4943-9C5C-0A83EC810195}" srcOrd="0" destOrd="0" presId="urn:microsoft.com/office/officeart/2005/8/layout/process2"/>
    <dgm:cxn modelId="{BAB9A305-DE6C-4CF5-A2C3-1FE79B5CFEBA}" srcId="{288E51E6-0BD7-4135-9A8B-A2F2B52076E5}" destId="{9F7337CB-B0CB-44E4-BD02-E6082CF70740}" srcOrd="0" destOrd="0" parTransId="{D4B53B59-4663-40AD-9BB3-094C201A67DC}" sibTransId="{0470086C-54C9-4AE3-81BD-5483F7216595}"/>
    <dgm:cxn modelId="{74400460-79AD-4DEE-B097-B1C96FC81C41}" type="presParOf" srcId="{DC77B509-B72C-44C1-A0F7-2E193EA39021}" destId="{483A8CEB-CDCF-425F-8612-09658A2ADA09}" srcOrd="0" destOrd="0" presId="urn:microsoft.com/office/officeart/2005/8/layout/process2"/>
    <dgm:cxn modelId="{64FD7FA1-FA81-43BE-AFB7-B4772A6E5902}" type="presParOf" srcId="{DC77B509-B72C-44C1-A0F7-2E193EA39021}" destId="{947A1DB6-4D75-4600-83B0-2B79F948A793}" srcOrd="1" destOrd="0" presId="urn:microsoft.com/office/officeart/2005/8/layout/process2"/>
    <dgm:cxn modelId="{C98C3984-E634-43FB-B29B-9E332EBA22FC}" type="presParOf" srcId="{947A1DB6-4D75-4600-83B0-2B79F948A793}" destId="{87510CB6-AB15-4DE0-A77E-7B6ACB2AD388}" srcOrd="0" destOrd="0" presId="urn:microsoft.com/office/officeart/2005/8/layout/process2"/>
    <dgm:cxn modelId="{A1E4BD59-8826-40F1-B27A-EAFBFE131A61}" type="presParOf" srcId="{DC77B509-B72C-44C1-A0F7-2E193EA39021}" destId="{1B9FB0C5-77C1-45B1-9A7E-247F14306649}" srcOrd="2" destOrd="0" presId="urn:microsoft.com/office/officeart/2005/8/layout/process2"/>
    <dgm:cxn modelId="{C3012228-F722-420A-9ABB-2F3F969B0564}" type="presParOf" srcId="{DC77B509-B72C-44C1-A0F7-2E193EA39021}" destId="{74F15C5F-7C6B-4F10-8FEC-18DFB431AD59}" srcOrd="3" destOrd="0" presId="urn:microsoft.com/office/officeart/2005/8/layout/process2"/>
    <dgm:cxn modelId="{0360CE23-43DC-4009-86FA-D0AFD31C1318}" type="presParOf" srcId="{74F15C5F-7C6B-4F10-8FEC-18DFB431AD59}" destId="{0414B4F5-A401-4D41-8C13-D8101FDDB6C2}" srcOrd="0" destOrd="0" presId="urn:microsoft.com/office/officeart/2005/8/layout/process2"/>
    <dgm:cxn modelId="{442A0CF8-F116-4B0D-9BE0-1B4AE54E796C}" type="presParOf" srcId="{DC77B509-B72C-44C1-A0F7-2E193EA39021}" destId="{1249167F-2E8C-4943-9C5C-0A83EC810195}" srcOrd="4" destOrd="0" presId="urn:microsoft.com/office/officeart/2005/8/layout/process2"/>
    <dgm:cxn modelId="{0A842FFB-F4A6-4564-BE11-9FEE724BBD7B}" type="presParOf" srcId="{DC77B509-B72C-44C1-A0F7-2E193EA39021}" destId="{DB3ED375-0730-42D6-A62A-AB6588FBD95D}" srcOrd="5" destOrd="0" presId="urn:microsoft.com/office/officeart/2005/8/layout/process2"/>
    <dgm:cxn modelId="{63C66136-2034-437E-A0F5-0A8A5B2274B3}" type="presParOf" srcId="{DB3ED375-0730-42D6-A62A-AB6588FBD95D}" destId="{B063445E-432D-46F9-A72B-223B9C64C422}" srcOrd="0" destOrd="0" presId="urn:microsoft.com/office/officeart/2005/8/layout/process2"/>
    <dgm:cxn modelId="{169EC14D-D6C0-4734-8959-C9267D854417}" type="presParOf" srcId="{DC77B509-B72C-44C1-A0F7-2E193EA39021}" destId="{B1255379-5A6E-4AFD-8580-0EF913B1665E}" srcOrd="6" destOrd="0" presId="urn:microsoft.com/office/officeart/2005/8/layout/process2"/>
    <dgm:cxn modelId="{D3FA2EBF-EE8E-4705-BD0D-30092FFA8CCA}" type="presParOf" srcId="{DC77B509-B72C-44C1-A0F7-2E193EA39021}" destId="{A9F9B4C0-9F48-4DF9-8642-33E8DAA24FBA}" srcOrd="7" destOrd="0" presId="urn:microsoft.com/office/officeart/2005/8/layout/process2"/>
    <dgm:cxn modelId="{90D3192B-3E6F-47AE-996D-CAE35550138C}" type="presParOf" srcId="{A9F9B4C0-9F48-4DF9-8642-33E8DAA24FBA}" destId="{EAE095CB-39DA-44FE-80FF-F4BA1D13C47E}" srcOrd="0" destOrd="0" presId="urn:microsoft.com/office/officeart/2005/8/layout/process2"/>
    <dgm:cxn modelId="{81B5C52F-8BBE-4C7A-BB73-4B66BBA001A3}" type="presParOf" srcId="{DC77B509-B72C-44C1-A0F7-2E193EA39021}" destId="{67A0C3CB-A644-499F-B889-68236339F78A}" srcOrd="8" destOrd="0" presId="urn:microsoft.com/office/officeart/2005/8/layout/process2"/>
    <dgm:cxn modelId="{EA0E86CA-21A2-4AB6-B375-69E5DDD9CA91}" type="presParOf" srcId="{DC77B509-B72C-44C1-A0F7-2E193EA39021}" destId="{0ECB4574-B093-4238-ADE0-887B11D7A97E}" srcOrd="9" destOrd="0" presId="urn:microsoft.com/office/officeart/2005/8/layout/process2"/>
    <dgm:cxn modelId="{9ADCA722-C6E7-4CBF-86E0-915115B94836}" type="presParOf" srcId="{0ECB4574-B093-4238-ADE0-887B11D7A97E}" destId="{009D16DE-460B-48D2-804A-56327B909C71}" srcOrd="0" destOrd="0" presId="urn:microsoft.com/office/officeart/2005/8/layout/process2"/>
    <dgm:cxn modelId="{7C46FB3A-1908-4B14-A640-71DE7814E8E5}" type="presParOf" srcId="{DC77B509-B72C-44C1-A0F7-2E193EA39021}" destId="{28365B47-46E4-4A3C-A1FC-D3BF483E89EB}" srcOrd="10" destOrd="0" presId="urn:microsoft.com/office/officeart/2005/8/layout/process2"/>
    <dgm:cxn modelId="{284A3E9C-A40E-405B-A0E4-9F646DB6C2D1}" type="presParOf" srcId="{DC77B509-B72C-44C1-A0F7-2E193EA39021}" destId="{87834DC3-D904-4728-9B53-3CDAB145C449}" srcOrd="11" destOrd="0" presId="urn:microsoft.com/office/officeart/2005/8/layout/process2"/>
    <dgm:cxn modelId="{7D82DA88-7665-4F05-8B3F-96CC6883D9D8}" type="presParOf" srcId="{87834DC3-D904-4728-9B53-3CDAB145C449}" destId="{FF1885AE-0589-4940-9851-CF00C73FE618}" srcOrd="0" destOrd="0" presId="urn:microsoft.com/office/officeart/2005/8/layout/process2"/>
    <dgm:cxn modelId="{4B018260-BA46-496D-B377-07F9DA00751A}" type="presParOf" srcId="{DC77B509-B72C-44C1-A0F7-2E193EA39021}" destId="{80D8486C-7652-403C-9CA0-8E201CA57847}" srcOrd="1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6AFB93-F804-462D-8B65-E53378848C4C}">
      <dsp:nvSpPr>
        <dsp:cNvPr id="0" name=""/>
        <dsp:cNvSpPr/>
      </dsp:nvSpPr>
      <dsp:spPr>
        <a:xfrm>
          <a:off x="9171" y="10942"/>
          <a:ext cx="9382676" cy="1418665"/>
        </a:xfrm>
        <a:prstGeom prst="rightArrow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99CCFF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6D6C2E1-275A-4A09-A8B7-F8050E371B4A}">
      <dsp:nvSpPr>
        <dsp:cNvPr id="0" name=""/>
        <dsp:cNvSpPr/>
      </dsp:nvSpPr>
      <dsp:spPr>
        <a:xfrm>
          <a:off x="8153206" y="365609"/>
          <a:ext cx="874269" cy="7093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solidFill>
                <a:schemeClr val="tx1"/>
              </a:solidFill>
            </a:rPr>
            <a:t>2007: first </a:t>
          </a:r>
          <a:r>
            <a:rPr lang="en-GB" sz="900" b="1" kern="1200" dirty="0" err="1">
              <a:solidFill>
                <a:schemeClr val="tx1"/>
              </a:solidFill>
            </a:rPr>
            <a:t>Iphone</a:t>
          </a:r>
          <a:r>
            <a:rPr lang="en-GB" sz="900" b="1" kern="1200" dirty="0">
              <a:solidFill>
                <a:schemeClr val="tx1"/>
              </a:solidFill>
            </a:rPr>
            <a:t> in use</a:t>
          </a:r>
        </a:p>
      </dsp:txBody>
      <dsp:txXfrm>
        <a:off x="8153206" y="365609"/>
        <a:ext cx="874269" cy="709332"/>
      </dsp:txXfrm>
    </dsp:sp>
    <dsp:sp modelId="{4CF51C59-C27E-4F91-A178-6FEDA15BD64D}">
      <dsp:nvSpPr>
        <dsp:cNvPr id="0" name=""/>
        <dsp:cNvSpPr/>
      </dsp:nvSpPr>
      <dsp:spPr>
        <a:xfrm>
          <a:off x="7231609" y="365609"/>
          <a:ext cx="684917" cy="7093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solidFill>
                <a:schemeClr val="tx1"/>
              </a:solidFill>
            </a:rPr>
            <a:t>1994: world wide web established</a:t>
          </a:r>
        </a:p>
      </dsp:txBody>
      <dsp:txXfrm>
        <a:off x="7231609" y="365609"/>
        <a:ext cx="684917" cy="709332"/>
      </dsp:txXfrm>
    </dsp:sp>
    <dsp:sp modelId="{CDA267A5-9943-44CF-A7E8-5DEDB7EF95DD}">
      <dsp:nvSpPr>
        <dsp:cNvPr id="0" name=""/>
        <dsp:cNvSpPr/>
      </dsp:nvSpPr>
      <dsp:spPr>
        <a:xfrm>
          <a:off x="6330670" y="365609"/>
          <a:ext cx="684917" cy="7093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solidFill>
                <a:schemeClr val="tx1"/>
              </a:solidFill>
            </a:rPr>
            <a:t>1969: internet invented</a:t>
          </a:r>
        </a:p>
      </dsp:txBody>
      <dsp:txXfrm>
        <a:off x="6330670" y="365609"/>
        <a:ext cx="684917" cy="709332"/>
      </dsp:txXfrm>
    </dsp:sp>
    <dsp:sp modelId="{FDDEAA28-E965-4774-8958-40A083EB5003}">
      <dsp:nvSpPr>
        <dsp:cNvPr id="0" name=""/>
        <dsp:cNvSpPr/>
      </dsp:nvSpPr>
      <dsp:spPr>
        <a:xfrm>
          <a:off x="5359402" y="370787"/>
          <a:ext cx="684917" cy="7093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solidFill>
                <a:schemeClr val="tx1"/>
              </a:solidFill>
            </a:rPr>
            <a:t>1957: first space shuttle launched</a:t>
          </a:r>
        </a:p>
      </dsp:txBody>
      <dsp:txXfrm>
        <a:off x="5359402" y="370787"/>
        <a:ext cx="684917" cy="709332"/>
      </dsp:txXfrm>
    </dsp:sp>
    <dsp:sp modelId="{1771F81E-5ED5-4C53-B772-C21C3EF31CE4}">
      <dsp:nvSpPr>
        <dsp:cNvPr id="0" name=""/>
        <dsp:cNvSpPr/>
      </dsp:nvSpPr>
      <dsp:spPr>
        <a:xfrm>
          <a:off x="4478620" y="365609"/>
          <a:ext cx="684917" cy="7093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solidFill>
                <a:schemeClr val="tx1"/>
              </a:solidFill>
            </a:rPr>
            <a:t>1927: first television broadcast</a:t>
          </a:r>
        </a:p>
      </dsp:txBody>
      <dsp:txXfrm>
        <a:off x="4478620" y="365609"/>
        <a:ext cx="684917" cy="709332"/>
      </dsp:txXfrm>
    </dsp:sp>
    <dsp:sp modelId="{754E63E4-2464-49A6-8BE0-33E71F15A022}">
      <dsp:nvSpPr>
        <dsp:cNvPr id="0" name=""/>
        <dsp:cNvSpPr/>
      </dsp:nvSpPr>
      <dsp:spPr>
        <a:xfrm>
          <a:off x="3646377" y="316196"/>
          <a:ext cx="684917" cy="7093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solidFill>
                <a:schemeClr val="tx1"/>
              </a:solidFill>
            </a:rPr>
            <a:t>1902: first radio signals</a:t>
          </a:r>
        </a:p>
      </dsp:txBody>
      <dsp:txXfrm>
        <a:off x="3646377" y="316196"/>
        <a:ext cx="684917" cy="709332"/>
      </dsp:txXfrm>
    </dsp:sp>
    <dsp:sp modelId="{18CE7A73-E6AA-4164-AEA4-6C07902F4B82}">
      <dsp:nvSpPr>
        <dsp:cNvPr id="0" name=""/>
        <dsp:cNvSpPr/>
      </dsp:nvSpPr>
      <dsp:spPr>
        <a:xfrm>
          <a:off x="2763533" y="356742"/>
          <a:ext cx="684917" cy="7093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/>
            <a:t>1884: Firs motor car in use</a:t>
          </a:r>
        </a:p>
      </dsp:txBody>
      <dsp:txXfrm>
        <a:off x="2763533" y="356742"/>
        <a:ext cx="684917" cy="709332"/>
      </dsp:txXfrm>
    </dsp:sp>
    <dsp:sp modelId="{C79934EB-3D67-4868-9D6F-22DA5097EA1A}">
      <dsp:nvSpPr>
        <dsp:cNvPr id="0" name=""/>
        <dsp:cNvSpPr/>
      </dsp:nvSpPr>
      <dsp:spPr>
        <a:xfrm>
          <a:off x="1895647" y="316196"/>
          <a:ext cx="684917" cy="7093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solidFill>
                <a:schemeClr val="tx1"/>
              </a:solidFill>
            </a:rPr>
            <a:t>1876: telephone invented</a:t>
          </a:r>
        </a:p>
      </dsp:txBody>
      <dsp:txXfrm>
        <a:off x="1895647" y="316196"/>
        <a:ext cx="684917" cy="709332"/>
      </dsp:txXfrm>
    </dsp:sp>
    <dsp:sp modelId="{5E9C4DE9-8D3E-43EA-B0DF-9AED612D3661}">
      <dsp:nvSpPr>
        <dsp:cNvPr id="0" name=""/>
        <dsp:cNvSpPr/>
      </dsp:nvSpPr>
      <dsp:spPr>
        <a:xfrm>
          <a:off x="988680" y="360040"/>
          <a:ext cx="684917" cy="7093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solidFill>
                <a:schemeClr val="tx1"/>
              </a:solidFill>
            </a:rPr>
            <a:t>1817: First push bike invented and used</a:t>
          </a:r>
        </a:p>
      </dsp:txBody>
      <dsp:txXfrm>
        <a:off x="988680" y="360040"/>
        <a:ext cx="684917" cy="709332"/>
      </dsp:txXfrm>
    </dsp:sp>
    <dsp:sp modelId="{560BD213-B978-405B-AF81-9FBA6D3095B5}">
      <dsp:nvSpPr>
        <dsp:cNvPr id="0" name=""/>
        <dsp:cNvSpPr/>
      </dsp:nvSpPr>
      <dsp:spPr>
        <a:xfrm>
          <a:off x="130472" y="323747"/>
          <a:ext cx="684917" cy="7093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solidFill>
                <a:schemeClr val="tx1"/>
              </a:solidFill>
            </a:rPr>
            <a:t>1650: First daily newspaper</a:t>
          </a:r>
        </a:p>
      </dsp:txBody>
      <dsp:txXfrm>
        <a:off x="130472" y="323747"/>
        <a:ext cx="684917" cy="70933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3A8CEB-CDCF-425F-8612-09658A2ADA09}">
      <dsp:nvSpPr>
        <dsp:cNvPr id="0" name=""/>
        <dsp:cNvSpPr/>
      </dsp:nvSpPr>
      <dsp:spPr>
        <a:xfrm>
          <a:off x="75662" y="1988"/>
          <a:ext cx="1596597" cy="361178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Key term </a:t>
          </a:r>
        </a:p>
      </dsp:txBody>
      <dsp:txXfrm>
        <a:off x="75662" y="1988"/>
        <a:ext cx="1596597" cy="361178"/>
      </dsp:txXfrm>
    </dsp:sp>
    <dsp:sp modelId="{947A1DB6-4D75-4600-83B0-2B79F948A793}">
      <dsp:nvSpPr>
        <dsp:cNvPr id="0" name=""/>
        <dsp:cNvSpPr/>
      </dsp:nvSpPr>
      <dsp:spPr>
        <a:xfrm rot="5400000">
          <a:off x="799469" y="373099"/>
          <a:ext cx="148984" cy="178781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820327" y="387998"/>
        <a:ext cx="107269" cy="104289"/>
      </dsp:txXfrm>
    </dsp:sp>
    <dsp:sp modelId="{1B9FB0C5-77C1-45B1-9A7E-247F14306649}">
      <dsp:nvSpPr>
        <dsp:cNvPr id="0" name=""/>
        <dsp:cNvSpPr/>
      </dsp:nvSpPr>
      <dsp:spPr>
        <a:xfrm>
          <a:off x="78426" y="561813"/>
          <a:ext cx="1591069" cy="397292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Key term </a:t>
          </a:r>
        </a:p>
      </dsp:txBody>
      <dsp:txXfrm>
        <a:off x="78426" y="561813"/>
        <a:ext cx="1591069" cy="397292"/>
      </dsp:txXfrm>
    </dsp:sp>
    <dsp:sp modelId="{74F15C5F-7C6B-4F10-8FEC-18DFB431AD59}">
      <dsp:nvSpPr>
        <dsp:cNvPr id="0" name=""/>
        <dsp:cNvSpPr/>
      </dsp:nvSpPr>
      <dsp:spPr>
        <a:xfrm rot="5400000">
          <a:off x="799469" y="969037"/>
          <a:ext cx="148984" cy="178781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820327" y="983936"/>
        <a:ext cx="107269" cy="104289"/>
      </dsp:txXfrm>
    </dsp:sp>
    <dsp:sp modelId="{FB73F5AE-7330-43E9-982F-60376189B0B0}">
      <dsp:nvSpPr>
        <dsp:cNvPr id="0" name=""/>
        <dsp:cNvSpPr/>
      </dsp:nvSpPr>
      <dsp:spPr>
        <a:xfrm>
          <a:off x="75662" y="1157751"/>
          <a:ext cx="1596597" cy="397292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Key term </a:t>
          </a:r>
        </a:p>
      </dsp:txBody>
      <dsp:txXfrm>
        <a:off x="75662" y="1157751"/>
        <a:ext cx="1596597" cy="397292"/>
      </dsp:txXfrm>
    </dsp:sp>
    <dsp:sp modelId="{5F15D703-AAEA-4CF0-9CC5-A1DB94758DF6}">
      <dsp:nvSpPr>
        <dsp:cNvPr id="0" name=""/>
        <dsp:cNvSpPr/>
      </dsp:nvSpPr>
      <dsp:spPr>
        <a:xfrm rot="5400000">
          <a:off x="799469" y="1564975"/>
          <a:ext cx="148984" cy="178781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820327" y="1579874"/>
        <a:ext cx="107269" cy="104289"/>
      </dsp:txXfrm>
    </dsp:sp>
    <dsp:sp modelId="{1249167F-2E8C-4943-9C5C-0A83EC810195}">
      <dsp:nvSpPr>
        <dsp:cNvPr id="0" name=""/>
        <dsp:cNvSpPr/>
      </dsp:nvSpPr>
      <dsp:spPr>
        <a:xfrm>
          <a:off x="105329" y="1753689"/>
          <a:ext cx="1537263" cy="397292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Key term </a:t>
          </a:r>
        </a:p>
      </dsp:txBody>
      <dsp:txXfrm>
        <a:off x="105329" y="1753689"/>
        <a:ext cx="1537263" cy="397292"/>
      </dsp:txXfrm>
    </dsp:sp>
    <dsp:sp modelId="{DB3ED375-0730-42D6-A62A-AB6588FBD95D}">
      <dsp:nvSpPr>
        <dsp:cNvPr id="0" name=""/>
        <dsp:cNvSpPr/>
      </dsp:nvSpPr>
      <dsp:spPr>
        <a:xfrm rot="5400000">
          <a:off x="799469" y="2160914"/>
          <a:ext cx="148984" cy="178781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820327" y="2175813"/>
        <a:ext cx="107269" cy="104289"/>
      </dsp:txXfrm>
    </dsp:sp>
    <dsp:sp modelId="{B1255379-5A6E-4AFD-8580-0EF913B1665E}">
      <dsp:nvSpPr>
        <dsp:cNvPr id="0" name=""/>
        <dsp:cNvSpPr/>
      </dsp:nvSpPr>
      <dsp:spPr>
        <a:xfrm>
          <a:off x="78426" y="2349627"/>
          <a:ext cx="1591069" cy="361178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Key term </a:t>
          </a:r>
        </a:p>
      </dsp:txBody>
      <dsp:txXfrm>
        <a:off x="78426" y="2349627"/>
        <a:ext cx="1591069" cy="361178"/>
      </dsp:txXfrm>
    </dsp:sp>
    <dsp:sp modelId="{A9F9B4C0-9F48-4DF9-8642-33E8DAA24FBA}">
      <dsp:nvSpPr>
        <dsp:cNvPr id="0" name=""/>
        <dsp:cNvSpPr/>
      </dsp:nvSpPr>
      <dsp:spPr>
        <a:xfrm rot="5400000">
          <a:off x="799469" y="2720738"/>
          <a:ext cx="148984" cy="178781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820327" y="2735637"/>
        <a:ext cx="107269" cy="104289"/>
      </dsp:txXfrm>
    </dsp:sp>
    <dsp:sp modelId="{67A0C3CB-A644-499F-B889-68236339F78A}">
      <dsp:nvSpPr>
        <dsp:cNvPr id="0" name=""/>
        <dsp:cNvSpPr/>
      </dsp:nvSpPr>
      <dsp:spPr>
        <a:xfrm>
          <a:off x="63280" y="2909452"/>
          <a:ext cx="1621362" cy="361178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Key term </a:t>
          </a:r>
        </a:p>
      </dsp:txBody>
      <dsp:txXfrm>
        <a:off x="63280" y="2909452"/>
        <a:ext cx="1621362" cy="361178"/>
      </dsp:txXfrm>
    </dsp:sp>
    <dsp:sp modelId="{0ECB4574-B093-4238-ADE0-887B11D7A97E}">
      <dsp:nvSpPr>
        <dsp:cNvPr id="0" name=""/>
        <dsp:cNvSpPr/>
      </dsp:nvSpPr>
      <dsp:spPr>
        <a:xfrm rot="5400000">
          <a:off x="799469" y="3280563"/>
          <a:ext cx="148984" cy="178781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820327" y="3295462"/>
        <a:ext cx="107269" cy="104289"/>
      </dsp:txXfrm>
    </dsp:sp>
    <dsp:sp modelId="{28365B47-46E4-4A3C-A1FC-D3BF483E89EB}">
      <dsp:nvSpPr>
        <dsp:cNvPr id="0" name=""/>
        <dsp:cNvSpPr/>
      </dsp:nvSpPr>
      <dsp:spPr>
        <a:xfrm>
          <a:off x="78426" y="3469276"/>
          <a:ext cx="1591069" cy="397292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Key term </a:t>
          </a:r>
        </a:p>
      </dsp:txBody>
      <dsp:txXfrm>
        <a:off x="78426" y="3469276"/>
        <a:ext cx="1591069" cy="397292"/>
      </dsp:txXfrm>
    </dsp:sp>
    <dsp:sp modelId="{87834DC3-D904-4728-9B53-3CDAB145C449}">
      <dsp:nvSpPr>
        <dsp:cNvPr id="0" name=""/>
        <dsp:cNvSpPr/>
      </dsp:nvSpPr>
      <dsp:spPr>
        <a:xfrm rot="5400000">
          <a:off x="799469" y="3876501"/>
          <a:ext cx="148984" cy="178781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820327" y="3891400"/>
        <a:ext cx="107269" cy="104289"/>
      </dsp:txXfrm>
    </dsp:sp>
    <dsp:sp modelId="{80D8486C-7652-403C-9CA0-8E201CA57847}">
      <dsp:nvSpPr>
        <dsp:cNvPr id="0" name=""/>
        <dsp:cNvSpPr/>
      </dsp:nvSpPr>
      <dsp:spPr>
        <a:xfrm>
          <a:off x="78426" y="4065215"/>
          <a:ext cx="1591069" cy="397292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Key term </a:t>
          </a:r>
        </a:p>
      </dsp:txBody>
      <dsp:txXfrm>
        <a:off x="78426" y="4065215"/>
        <a:ext cx="1591069" cy="3972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5FF7F-7EB1-46E6-8A2B-84B94C102B0F}" type="datetimeFigureOut">
              <a:rPr lang="en-GB" smtClean="0"/>
              <a:pPr/>
              <a:t>18/05/2020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B8D7C8-BE53-485B-89E7-7BBD79201C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03565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3.jpeg"/><Relationship Id="rId18" Type="http://schemas.microsoft.com/office/2007/relationships/diagramDrawing" Target="../diagrams/drawing6.xml"/><Relationship Id="rId3" Type="http://schemas.openxmlformats.org/officeDocument/2006/relationships/hyperlink" Target="http://spmath87311.blogspot.com/2011/11/noriens-graphing-post.html" TargetMode="External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17" Type="http://schemas.microsoft.com/office/2007/relationships/diagramDrawing" Target="../diagrams/drawing5.xml"/><Relationship Id="rId2" Type="http://schemas.openxmlformats.org/officeDocument/2006/relationships/image" Target="../media/image1.jpeg"/><Relationship Id="rId16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5" Type="http://schemas.openxmlformats.org/officeDocument/2006/relationships/image" Target="../media/image5.jpeg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Relationship Id="rId1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 descr="A picture containing game&#10;&#10;Description automatically generated">
            <a:extLst>
              <a:ext uri="{FF2B5EF4-FFF2-40B4-BE49-F238E27FC236}">
                <a16:creationId xmlns:a16="http://schemas.microsoft.com/office/drawing/2014/main" xmlns="" id="{6159E2DA-D571-4F56-913A-AFCE70E473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-18030" y="16835"/>
            <a:ext cx="9924030" cy="67899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0EDB0263-DD0A-4262-9628-DAFA425E2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680" y="272022"/>
            <a:ext cx="3643944" cy="780714"/>
          </a:xfrm>
        </p:spPr>
        <p:txBody>
          <a:bodyPr>
            <a:noAutofit/>
          </a:bodyPr>
          <a:lstStyle/>
          <a:p>
            <a:r>
              <a:rPr lang="en-GB" sz="3200" b="1" dirty="0">
                <a:solidFill>
                  <a:srgbClr val="99CCFF"/>
                </a:solidFill>
                <a:latin typeface="Matura MT Script Capitals" panose="03020802060602070202" pitchFamily="66" charset="0"/>
                <a:ea typeface="DotumChe" panose="020B0503020000020004" pitchFamily="49" charset="-127"/>
              </a:rPr>
              <a:t>Design Technology</a:t>
            </a:r>
          </a:p>
        </p:txBody>
      </p:sp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xmlns="" id="{A8737F46-B465-4440-ADF2-CD5502AEDEA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3634795340"/>
              </p:ext>
            </p:extLst>
          </p:nvPr>
        </p:nvGraphicFramePr>
        <p:xfrm>
          <a:off x="313680" y="5157192"/>
          <a:ext cx="9391848" cy="14405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70C1C058-70D7-4E9B-919B-A3BBD9158B2B}"/>
              </a:ext>
            </a:extLst>
          </p:cNvPr>
          <p:cNvSpPr/>
          <p:nvPr/>
        </p:nvSpPr>
        <p:spPr>
          <a:xfrm>
            <a:off x="169664" y="144408"/>
            <a:ext cx="9607872" cy="6569184"/>
          </a:xfrm>
          <a:custGeom>
            <a:avLst/>
            <a:gdLst>
              <a:gd name="connsiteX0" fmla="*/ 0 w 9607872"/>
              <a:gd name="connsiteY0" fmla="*/ 0 h 6569184"/>
              <a:gd name="connsiteX1" fmla="*/ 686277 w 9607872"/>
              <a:gd name="connsiteY1" fmla="*/ 0 h 6569184"/>
              <a:gd name="connsiteX2" fmla="*/ 1372553 w 9607872"/>
              <a:gd name="connsiteY2" fmla="*/ 0 h 6569184"/>
              <a:gd name="connsiteX3" fmla="*/ 1770594 w 9607872"/>
              <a:gd name="connsiteY3" fmla="*/ 0 h 6569184"/>
              <a:gd name="connsiteX4" fmla="*/ 2264713 w 9607872"/>
              <a:gd name="connsiteY4" fmla="*/ 0 h 6569184"/>
              <a:gd name="connsiteX5" fmla="*/ 2758832 w 9607872"/>
              <a:gd name="connsiteY5" fmla="*/ 0 h 6569184"/>
              <a:gd name="connsiteX6" fmla="*/ 3349030 w 9607872"/>
              <a:gd name="connsiteY6" fmla="*/ 0 h 6569184"/>
              <a:gd name="connsiteX7" fmla="*/ 3939228 w 9607872"/>
              <a:gd name="connsiteY7" fmla="*/ 0 h 6569184"/>
              <a:gd name="connsiteX8" fmla="*/ 4625504 w 9607872"/>
              <a:gd name="connsiteY8" fmla="*/ 0 h 6569184"/>
              <a:gd name="connsiteX9" fmla="*/ 5119623 w 9607872"/>
              <a:gd name="connsiteY9" fmla="*/ 0 h 6569184"/>
              <a:gd name="connsiteX10" fmla="*/ 5805900 w 9607872"/>
              <a:gd name="connsiteY10" fmla="*/ 0 h 6569184"/>
              <a:gd name="connsiteX11" fmla="*/ 6588255 w 9607872"/>
              <a:gd name="connsiteY11" fmla="*/ 0 h 6569184"/>
              <a:gd name="connsiteX12" fmla="*/ 7274532 w 9607872"/>
              <a:gd name="connsiteY12" fmla="*/ 0 h 6569184"/>
              <a:gd name="connsiteX13" fmla="*/ 7672572 w 9607872"/>
              <a:gd name="connsiteY13" fmla="*/ 0 h 6569184"/>
              <a:gd name="connsiteX14" fmla="*/ 8551006 w 9607872"/>
              <a:gd name="connsiteY14" fmla="*/ 0 h 6569184"/>
              <a:gd name="connsiteX15" fmla="*/ 9607872 w 9607872"/>
              <a:gd name="connsiteY15" fmla="*/ 0 h 6569184"/>
              <a:gd name="connsiteX16" fmla="*/ 9607872 w 9607872"/>
              <a:gd name="connsiteY16" fmla="*/ 525535 h 6569184"/>
              <a:gd name="connsiteX17" fmla="*/ 9607872 w 9607872"/>
              <a:gd name="connsiteY17" fmla="*/ 1182453 h 6569184"/>
              <a:gd name="connsiteX18" fmla="*/ 9607872 w 9607872"/>
              <a:gd name="connsiteY18" fmla="*/ 1642296 h 6569184"/>
              <a:gd name="connsiteX19" fmla="*/ 9607872 w 9607872"/>
              <a:gd name="connsiteY19" fmla="*/ 2102139 h 6569184"/>
              <a:gd name="connsiteX20" fmla="*/ 9607872 w 9607872"/>
              <a:gd name="connsiteY20" fmla="*/ 2824749 h 6569184"/>
              <a:gd name="connsiteX21" fmla="*/ 9607872 w 9607872"/>
              <a:gd name="connsiteY21" fmla="*/ 3613051 h 6569184"/>
              <a:gd name="connsiteX22" fmla="*/ 9607872 w 9607872"/>
              <a:gd name="connsiteY22" fmla="*/ 4138586 h 6569184"/>
              <a:gd name="connsiteX23" fmla="*/ 9607872 w 9607872"/>
              <a:gd name="connsiteY23" fmla="*/ 4861196 h 6569184"/>
              <a:gd name="connsiteX24" fmla="*/ 9607872 w 9607872"/>
              <a:gd name="connsiteY24" fmla="*/ 5452423 h 6569184"/>
              <a:gd name="connsiteX25" fmla="*/ 9607872 w 9607872"/>
              <a:gd name="connsiteY25" fmla="*/ 5977957 h 6569184"/>
              <a:gd name="connsiteX26" fmla="*/ 9607872 w 9607872"/>
              <a:gd name="connsiteY26" fmla="*/ 6569184 h 6569184"/>
              <a:gd name="connsiteX27" fmla="*/ 9209832 w 9607872"/>
              <a:gd name="connsiteY27" fmla="*/ 6569184 h 6569184"/>
              <a:gd name="connsiteX28" fmla="*/ 8715712 w 9607872"/>
              <a:gd name="connsiteY28" fmla="*/ 6569184 h 6569184"/>
              <a:gd name="connsiteX29" fmla="*/ 8317672 w 9607872"/>
              <a:gd name="connsiteY29" fmla="*/ 6569184 h 6569184"/>
              <a:gd name="connsiteX30" fmla="*/ 7631395 w 9607872"/>
              <a:gd name="connsiteY30" fmla="*/ 6569184 h 6569184"/>
              <a:gd name="connsiteX31" fmla="*/ 7233355 w 9607872"/>
              <a:gd name="connsiteY31" fmla="*/ 6569184 h 6569184"/>
              <a:gd name="connsiteX32" fmla="*/ 6643157 w 9607872"/>
              <a:gd name="connsiteY32" fmla="*/ 6569184 h 6569184"/>
              <a:gd name="connsiteX33" fmla="*/ 5956881 w 9607872"/>
              <a:gd name="connsiteY33" fmla="*/ 6569184 h 6569184"/>
              <a:gd name="connsiteX34" fmla="*/ 5270604 w 9607872"/>
              <a:gd name="connsiteY34" fmla="*/ 6569184 h 6569184"/>
              <a:gd name="connsiteX35" fmla="*/ 4776485 w 9607872"/>
              <a:gd name="connsiteY35" fmla="*/ 6569184 h 6569184"/>
              <a:gd name="connsiteX36" fmla="*/ 3898051 w 9607872"/>
              <a:gd name="connsiteY36" fmla="*/ 6569184 h 6569184"/>
              <a:gd name="connsiteX37" fmla="*/ 3403932 w 9607872"/>
              <a:gd name="connsiteY37" fmla="*/ 6569184 h 6569184"/>
              <a:gd name="connsiteX38" fmla="*/ 2813734 w 9607872"/>
              <a:gd name="connsiteY38" fmla="*/ 6569184 h 6569184"/>
              <a:gd name="connsiteX39" fmla="*/ 2415694 w 9607872"/>
              <a:gd name="connsiteY39" fmla="*/ 6569184 h 6569184"/>
              <a:gd name="connsiteX40" fmla="*/ 2017653 w 9607872"/>
              <a:gd name="connsiteY40" fmla="*/ 6569184 h 6569184"/>
              <a:gd name="connsiteX41" fmla="*/ 1619613 w 9607872"/>
              <a:gd name="connsiteY41" fmla="*/ 6569184 h 6569184"/>
              <a:gd name="connsiteX42" fmla="*/ 1221572 w 9607872"/>
              <a:gd name="connsiteY42" fmla="*/ 6569184 h 6569184"/>
              <a:gd name="connsiteX43" fmla="*/ 0 w 9607872"/>
              <a:gd name="connsiteY43" fmla="*/ 6569184 h 6569184"/>
              <a:gd name="connsiteX44" fmla="*/ 0 w 9607872"/>
              <a:gd name="connsiteY44" fmla="*/ 6043649 h 6569184"/>
              <a:gd name="connsiteX45" fmla="*/ 0 w 9607872"/>
              <a:gd name="connsiteY45" fmla="*/ 5255347 h 6569184"/>
              <a:gd name="connsiteX46" fmla="*/ 0 w 9607872"/>
              <a:gd name="connsiteY46" fmla="*/ 4467045 h 6569184"/>
              <a:gd name="connsiteX47" fmla="*/ 0 w 9607872"/>
              <a:gd name="connsiteY47" fmla="*/ 3941510 h 6569184"/>
              <a:gd name="connsiteX48" fmla="*/ 0 w 9607872"/>
              <a:gd name="connsiteY48" fmla="*/ 3415976 h 6569184"/>
              <a:gd name="connsiteX49" fmla="*/ 0 w 9607872"/>
              <a:gd name="connsiteY49" fmla="*/ 2890441 h 6569184"/>
              <a:gd name="connsiteX50" fmla="*/ 0 w 9607872"/>
              <a:gd name="connsiteY50" fmla="*/ 2167831 h 6569184"/>
              <a:gd name="connsiteX51" fmla="*/ 0 w 9607872"/>
              <a:gd name="connsiteY51" fmla="*/ 1445220 h 6569184"/>
              <a:gd name="connsiteX52" fmla="*/ 0 w 9607872"/>
              <a:gd name="connsiteY52" fmla="*/ 788302 h 6569184"/>
              <a:gd name="connsiteX53" fmla="*/ 0 w 9607872"/>
              <a:gd name="connsiteY53" fmla="*/ 0 h 6569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9607872" h="6569184" extrusionOk="0">
                <a:moveTo>
                  <a:pt x="0" y="0"/>
                </a:moveTo>
                <a:cubicBezTo>
                  <a:pt x="189184" y="18968"/>
                  <a:pt x="512231" y="24905"/>
                  <a:pt x="686277" y="0"/>
                </a:cubicBezTo>
                <a:cubicBezTo>
                  <a:pt x="860323" y="-24905"/>
                  <a:pt x="1035835" y="-9725"/>
                  <a:pt x="1372553" y="0"/>
                </a:cubicBezTo>
                <a:cubicBezTo>
                  <a:pt x="1709271" y="9725"/>
                  <a:pt x="1619575" y="14289"/>
                  <a:pt x="1770594" y="0"/>
                </a:cubicBezTo>
                <a:cubicBezTo>
                  <a:pt x="1921613" y="-14289"/>
                  <a:pt x="2134682" y="17834"/>
                  <a:pt x="2264713" y="0"/>
                </a:cubicBezTo>
                <a:cubicBezTo>
                  <a:pt x="2394744" y="-17834"/>
                  <a:pt x="2624368" y="18849"/>
                  <a:pt x="2758832" y="0"/>
                </a:cubicBezTo>
                <a:cubicBezTo>
                  <a:pt x="2893296" y="-18849"/>
                  <a:pt x="3114073" y="-16572"/>
                  <a:pt x="3349030" y="0"/>
                </a:cubicBezTo>
                <a:cubicBezTo>
                  <a:pt x="3583987" y="16572"/>
                  <a:pt x="3749427" y="-9407"/>
                  <a:pt x="3939228" y="0"/>
                </a:cubicBezTo>
                <a:cubicBezTo>
                  <a:pt x="4129029" y="9407"/>
                  <a:pt x="4423289" y="-11819"/>
                  <a:pt x="4625504" y="0"/>
                </a:cubicBezTo>
                <a:cubicBezTo>
                  <a:pt x="4827719" y="11819"/>
                  <a:pt x="4935737" y="10223"/>
                  <a:pt x="5119623" y="0"/>
                </a:cubicBezTo>
                <a:cubicBezTo>
                  <a:pt x="5303509" y="-10223"/>
                  <a:pt x="5603095" y="-15899"/>
                  <a:pt x="5805900" y="0"/>
                </a:cubicBezTo>
                <a:cubicBezTo>
                  <a:pt x="6008705" y="15899"/>
                  <a:pt x="6355826" y="7738"/>
                  <a:pt x="6588255" y="0"/>
                </a:cubicBezTo>
                <a:cubicBezTo>
                  <a:pt x="6820685" y="-7738"/>
                  <a:pt x="6960174" y="28420"/>
                  <a:pt x="7274532" y="0"/>
                </a:cubicBezTo>
                <a:cubicBezTo>
                  <a:pt x="7588890" y="-28420"/>
                  <a:pt x="7531550" y="6488"/>
                  <a:pt x="7672572" y="0"/>
                </a:cubicBezTo>
                <a:cubicBezTo>
                  <a:pt x="7813594" y="-6488"/>
                  <a:pt x="8258230" y="-27521"/>
                  <a:pt x="8551006" y="0"/>
                </a:cubicBezTo>
                <a:cubicBezTo>
                  <a:pt x="8843782" y="27521"/>
                  <a:pt x="9178209" y="-26477"/>
                  <a:pt x="9607872" y="0"/>
                </a:cubicBezTo>
                <a:cubicBezTo>
                  <a:pt x="9622114" y="170635"/>
                  <a:pt x="9613702" y="415458"/>
                  <a:pt x="9607872" y="525535"/>
                </a:cubicBezTo>
                <a:cubicBezTo>
                  <a:pt x="9602042" y="635613"/>
                  <a:pt x="9604827" y="1016743"/>
                  <a:pt x="9607872" y="1182453"/>
                </a:cubicBezTo>
                <a:cubicBezTo>
                  <a:pt x="9610917" y="1348163"/>
                  <a:pt x="9627526" y="1500137"/>
                  <a:pt x="9607872" y="1642296"/>
                </a:cubicBezTo>
                <a:cubicBezTo>
                  <a:pt x="9588218" y="1784455"/>
                  <a:pt x="9618657" y="1901046"/>
                  <a:pt x="9607872" y="2102139"/>
                </a:cubicBezTo>
                <a:cubicBezTo>
                  <a:pt x="9597087" y="2303232"/>
                  <a:pt x="9626402" y="2590696"/>
                  <a:pt x="9607872" y="2824749"/>
                </a:cubicBezTo>
                <a:cubicBezTo>
                  <a:pt x="9589343" y="3058802"/>
                  <a:pt x="9581199" y="3320146"/>
                  <a:pt x="9607872" y="3613051"/>
                </a:cubicBezTo>
                <a:cubicBezTo>
                  <a:pt x="9634545" y="3905956"/>
                  <a:pt x="9630203" y="3888528"/>
                  <a:pt x="9607872" y="4138586"/>
                </a:cubicBezTo>
                <a:cubicBezTo>
                  <a:pt x="9585541" y="4388644"/>
                  <a:pt x="9594728" y="4621961"/>
                  <a:pt x="9607872" y="4861196"/>
                </a:cubicBezTo>
                <a:cubicBezTo>
                  <a:pt x="9621017" y="5100431"/>
                  <a:pt x="9617533" y="5161789"/>
                  <a:pt x="9607872" y="5452423"/>
                </a:cubicBezTo>
                <a:cubicBezTo>
                  <a:pt x="9598211" y="5743057"/>
                  <a:pt x="9598603" y="5739931"/>
                  <a:pt x="9607872" y="5977957"/>
                </a:cubicBezTo>
                <a:cubicBezTo>
                  <a:pt x="9617141" y="6215983"/>
                  <a:pt x="9595205" y="6289369"/>
                  <a:pt x="9607872" y="6569184"/>
                </a:cubicBezTo>
                <a:cubicBezTo>
                  <a:pt x="9505030" y="6556449"/>
                  <a:pt x="9321725" y="6574868"/>
                  <a:pt x="9209832" y="6569184"/>
                </a:cubicBezTo>
                <a:cubicBezTo>
                  <a:pt x="9097939" y="6563500"/>
                  <a:pt x="8899987" y="6593668"/>
                  <a:pt x="8715712" y="6569184"/>
                </a:cubicBezTo>
                <a:cubicBezTo>
                  <a:pt x="8531437" y="6544700"/>
                  <a:pt x="8446986" y="6585530"/>
                  <a:pt x="8317672" y="6569184"/>
                </a:cubicBezTo>
                <a:cubicBezTo>
                  <a:pt x="8188358" y="6552838"/>
                  <a:pt x="7905514" y="6578026"/>
                  <a:pt x="7631395" y="6569184"/>
                </a:cubicBezTo>
                <a:cubicBezTo>
                  <a:pt x="7357276" y="6560342"/>
                  <a:pt x="7386062" y="6575907"/>
                  <a:pt x="7233355" y="6569184"/>
                </a:cubicBezTo>
                <a:cubicBezTo>
                  <a:pt x="7080648" y="6562461"/>
                  <a:pt x="6931666" y="6592569"/>
                  <a:pt x="6643157" y="6569184"/>
                </a:cubicBezTo>
                <a:cubicBezTo>
                  <a:pt x="6354648" y="6545799"/>
                  <a:pt x="6174541" y="6569557"/>
                  <a:pt x="5956881" y="6569184"/>
                </a:cubicBezTo>
                <a:cubicBezTo>
                  <a:pt x="5739221" y="6568811"/>
                  <a:pt x="5409237" y="6539791"/>
                  <a:pt x="5270604" y="6569184"/>
                </a:cubicBezTo>
                <a:cubicBezTo>
                  <a:pt x="5131971" y="6598577"/>
                  <a:pt x="4921132" y="6545685"/>
                  <a:pt x="4776485" y="6569184"/>
                </a:cubicBezTo>
                <a:cubicBezTo>
                  <a:pt x="4631838" y="6592683"/>
                  <a:pt x="4226381" y="6545291"/>
                  <a:pt x="3898051" y="6569184"/>
                </a:cubicBezTo>
                <a:cubicBezTo>
                  <a:pt x="3569721" y="6593077"/>
                  <a:pt x="3636839" y="6552422"/>
                  <a:pt x="3403932" y="6569184"/>
                </a:cubicBezTo>
                <a:cubicBezTo>
                  <a:pt x="3171025" y="6585946"/>
                  <a:pt x="2976011" y="6555481"/>
                  <a:pt x="2813734" y="6569184"/>
                </a:cubicBezTo>
                <a:cubicBezTo>
                  <a:pt x="2651457" y="6582887"/>
                  <a:pt x="2497353" y="6574136"/>
                  <a:pt x="2415694" y="6569184"/>
                </a:cubicBezTo>
                <a:cubicBezTo>
                  <a:pt x="2334035" y="6564232"/>
                  <a:pt x="2181554" y="6558198"/>
                  <a:pt x="2017653" y="6569184"/>
                </a:cubicBezTo>
                <a:cubicBezTo>
                  <a:pt x="1853752" y="6580170"/>
                  <a:pt x="1767900" y="6586270"/>
                  <a:pt x="1619613" y="6569184"/>
                </a:cubicBezTo>
                <a:cubicBezTo>
                  <a:pt x="1471326" y="6552098"/>
                  <a:pt x="1397364" y="6585830"/>
                  <a:pt x="1221572" y="6569184"/>
                </a:cubicBezTo>
                <a:cubicBezTo>
                  <a:pt x="1045780" y="6552538"/>
                  <a:pt x="247257" y="6552303"/>
                  <a:pt x="0" y="6569184"/>
                </a:cubicBezTo>
                <a:cubicBezTo>
                  <a:pt x="18373" y="6387549"/>
                  <a:pt x="10041" y="6265043"/>
                  <a:pt x="0" y="6043649"/>
                </a:cubicBezTo>
                <a:cubicBezTo>
                  <a:pt x="-10041" y="5822255"/>
                  <a:pt x="-12352" y="5424555"/>
                  <a:pt x="0" y="5255347"/>
                </a:cubicBezTo>
                <a:cubicBezTo>
                  <a:pt x="12352" y="5086139"/>
                  <a:pt x="14338" y="4699179"/>
                  <a:pt x="0" y="4467045"/>
                </a:cubicBezTo>
                <a:cubicBezTo>
                  <a:pt x="-14338" y="4234911"/>
                  <a:pt x="16194" y="4051863"/>
                  <a:pt x="0" y="3941510"/>
                </a:cubicBezTo>
                <a:cubicBezTo>
                  <a:pt x="-16194" y="3831158"/>
                  <a:pt x="21501" y="3676648"/>
                  <a:pt x="0" y="3415976"/>
                </a:cubicBezTo>
                <a:cubicBezTo>
                  <a:pt x="-21501" y="3155304"/>
                  <a:pt x="-21399" y="3144584"/>
                  <a:pt x="0" y="2890441"/>
                </a:cubicBezTo>
                <a:cubicBezTo>
                  <a:pt x="21399" y="2636299"/>
                  <a:pt x="34182" y="2350846"/>
                  <a:pt x="0" y="2167831"/>
                </a:cubicBezTo>
                <a:cubicBezTo>
                  <a:pt x="-34182" y="1984816"/>
                  <a:pt x="-29673" y="1751941"/>
                  <a:pt x="0" y="1445220"/>
                </a:cubicBezTo>
                <a:cubicBezTo>
                  <a:pt x="29673" y="1138499"/>
                  <a:pt x="8357" y="1029635"/>
                  <a:pt x="0" y="788302"/>
                </a:cubicBezTo>
                <a:cubicBezTo>
                  <a:pt x="-8357" y="546969"/>
                  <a:pt x="30071" y="249673"/>
                  <a:pt x="0" y="0"/>
                </a:cubicBezTo>
                <a:close/>
              </a:path>
            </a:pathLst>
          </a:custGeom>
          <a:noFill/>
          <a:ln w="381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xmlns="" sd="86649895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A6BA2AC3-6286-4428-961D-24296760D37F}"/>
              </a:ext>
            </a:extLst>
          </p:cNvPr>
          <p:cNvSpPr txBox="1"/>
          <p:nvPr/>
        </p:nvSpPr>
        <p:spPr>
          <a:xfrm>
            <a:off x="4160912" y="4798893"/>
            <a:ext cx="4801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Matura MT Script Capitals" panose="03020802060602070202" pitchFamily="66" charset="0"/>
              </a:rPr>
              <a:t>“I have not failed. I have just found 10,000 ways that won’t work.” – Thomas Edison</a:t>
            </a:r>
          </a:p>
        </p:txBody>
      </p:sp>
      <p:pic>
        <p:nvPicPr>
          <p:cNvPr id="4" name="Picture 3" descr="A picture containing clock&#10;&#10;Description automatically generated">
            <a:extLst>
              <a:ext uri="{FF2B5EF4-FFF2-40B4-BE49-F238E27FC236}">
                <a16:creationId xmlns:a16="http://schemas.microsoft.com/office/drawing/2014/main" xmlns="" id="{920D7719-A2E5-44D3-ACDF-2405791DD2B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2520" y="2985311"/>
            <a:ext cx="3296887" cy="2379197"/>
          </a:xfrm>
          <a:prstGeom prst="rect">
            <a:avLst/>
          </a:prstGeom>
        </p:spPr>
      </p:pic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xmlns="" id="{918E286C-4AFA-48CE-801B-64E2993778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18781864"/>
              </p:ext>
            </p:extLst>
          </p:nvPr>
        </p:nvGraphicFramePr>
        <p:xfrm>
          <a:off x="1023910" y="1071546"/>
          <a:ext cx="2181988" cy="1798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0994">
                  <a:extLst>
                    <a:ext uri="{9D8B030D-6E8A-4147-A177-3AD203B41FA5}">
                      <a16:colId xmlns:a16="http://schemas.microsoft.com/office/drawing/2014/main" xmlns="" val="3704050892"/>
                    </a:ext>
                  </a:extLst>
                </a:gridCol>
                <a:gridCol w="1090994">
                  <a:extLst>
                    <a:ext uri="{9D8B030D-6E8A-4147-A177-3AD203B41FA5}">
                      <a16:colId xmlns:a16="http://schemas.microsoft.com/office/drawing/2014/main" xmlns="" val="713532813"/>
                    </a:ext>
                  </a:extLst>
                </a:gridCol>
              </a:tblGrid>
              <a:tr h="24250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</a:rPr>
                        <a:t>Key Figures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5233060"/>
                  </a:ext>
                </a:extLst>
              </a:tr>
              <a:tr h="242503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ysClr val="windowText" lastClr="000000"/>
                          </a:solidFill>
                        </a:rPr>
                        <a:t>Nick </a:t>
                      </a:r>
                      <a:r>
                        <a:rPr lang="en-GB" sz="1000" b="1" dirty="0" err="1" smtClean="0">
                          <a:solidFill>
                            <a:sysClr val="windowText" lastClr="000000"/>
                          </a:solidFill>
                        </a:rPr>
                        <a:t>Mackman</a:t>
                      </a:r>
                      <a:r>
                        <a:rPr lang="en-GB" sz="1000" b="1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GB" sz="1000" b="0" dirty="0" smtClean="0">
                          <a:solidFill>
                            <a:sysClr val="windowText" lastClr="000000"/>
                          </a:solidFill>
                        </a:rPr>
                        <a:t>(sculpture</a:t>
                      </a:r>
                      <a:r>
                        <a:rPr lang="en-GB" sz="1000" b="0" baseline="0" dirty="0" smtClean="0">
                          <a:solidFill>
                            <a:sysClr val="windowText" lastClr="000000"/>
                          </a:solidFill>
                        </a:rPr>
                        <a:t> artist)</a:t>
                      </a:r>
                      <a:endParaRPr lang="en-GB" sz="1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err="1" smtClean="0">
                          <a:solidFill>
                            <a:sysClr val="windowText" lastClr="000000"/>
                          </a:solidFill>
                        </a:rPr>
                        <a:t>Pippa</a:t>
                      </a:r>
                      <a:r>
                        <a:rPr lang="en-GB" sz="1000" b="1" dirty="0" smtClean="0">
                          <a:solidFill>
                            <a:sysClr val="windowText" lastClr="000000"/>
                          </a:solidFill>
                        </a:rPr>
                        <a:t> Hill </a:t>
                      </a:r>
                      <a:r>
                        <a:rPr lang="en-GB" sz="1000" b="0" dirty="0" smtClean="0">
                          <a:solidFill>
                            <a:sysClr val="windowText" lastClr="000000"/>
                          </a:solidFill>
                        </a:rPr>
                        <a:t>(local </a:t>
                      </a:r>
                      <a:r>
                        <a:rPr lang="en-GB" sz="1000" b="0" dirty="0" smtClean="0">
                          <a:solidFill>
                            <a:sysClr val="windowText" lastClr="000000"/>
                          </a:solidFill>
                        </a:rPr>
                        <a:t>sculpture artist</a:t>
                      </a:r>
                      <a:r>
                        <a:rPr lang="en-GB" sz="1000" b="0" dirty="0" smtClean="0">
                          <a:solidFill>
                            <a:sysClr val="windowText" lastClr="000000"/>
                          </a:solidFill>
                        </a:rPr>
                        <a:t>)</a:t>
                      </a:r>
                      <a:endParaRPr lang="en-GB" sz="1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07870612"/>
                  </a:ext>
                </a:extLst>
              </a:tr>
              <a:tr h="242503"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49384316"/>
                  </a:ext>
                </a:extLst>
              </a:tr>
            </a:tbl>
          </a:graphicData>
        </a:graphic>
      </p:graphicFrame>
      <p:graphicFrame>
        <p:nvGraphicFramePr>
          <p:cNvPr id="18" name="Diagram 17">
            <a:extLst>
              <a:ext uri="{FF2B5EF4-FFF2-40B4-BE49-F238E27FC236}">
                <a16:creationId xmlns:a16="http://schemas.microsoft.com/office/drawing/2014/main" xmlns="" id="{6C20B60A-66E1-4892-9A5E-99985D5D2E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2923710898"/>
              </p:ext>
            </p:extLst>
          </p:nvPr>
        </p:nvGraphicFramePr>
        <p:xfrm>
          <a:off x="7920708" y="260257"/>
          <a:ext cx="1747923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graphicFrame>
        <p:nvGraphicFramePr>
          <p:cNvPr id="19" name="Table 14">
            <a:extLst>
              <a:ext uri="{FF2B5EF4-FFF2-40B4-BE49-F238E27FC236}">
                <a16:creationId xmlns:a16="http://schemas.microsoft.com/office/drawing/2014/main" xmlns="" id="{0928F588-E689-4412-AF29-3D6CC0618B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87875998"/>
              </p:ext>
            </p:extLst>
          </p:nvPr>
        </p:nvGraphicFramePr>
        <p:xfrm>
          <a:off x="4117101" y="367341"/>
          <a:ext cx="3643944" cy="28649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0986">
                  <a:extLst>
                    <a:ext uri="{9D8B030D-6E8A-4147-A177-3AD203B41FA5}">
                      <a16:colId xmlns:a16="http://schemas.microsoft.com/office/drawing/2014/main" xmlns="" val="2359467140"/>
                    </a:ext>
                  </a:extLst>
                </a:gridCol>
                <a:gridCol w="1821972">
                  <a:extLst>
                    <a:ext uri="{9D8B030D-6E8A-4147-A177-3AD203B41FA5}">
                      <a16:colId xmlns:a16="http://schemas.microsoft.com/office/drawing/2014/main" xmlns="" val="1988602451"/>
                    </a:ext>
                  </a:extLst>
                </a:gridCol>
                <a:gridCol w="910986">
                  <a:extLst>
                    <a:ext uri="{9D8B030D-6E8A-4147-A177-3AD203B41FA5}">
                      <a16:colId xmlns:a16="http://schemas.microsoft.com/office/drawing/2014/main" xmlns="" val="2255714406"/>
                    </a:ext>
                  </a:extLst>
                </a:gridCol>
              </a:tblGrid>
              <a:tr h="335072">
                <a:tc gridSpan="3">
                  <a:txBody>
                    <a:bodyPr/>
                    <a:lstStyle/>
                    <a:p>
                      <a:r>
                        <a:rPr lang="en-GB" sz="1200" b="1" dirty="0"/>
                        <a:t>Design project: </a:t>
                      </a:r>
                      <a:r>
                        <a:rPr lang="en-GB" sz="1200" b="1" dirty="0" smtClean="0"/>
                        <a:t>Clay Sculptures</a:t>
                      </a:r>
                      <a:endParaRPr lang="en-GB" sz="1200" b="1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D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1C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1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30208274"/>
                  </a:ext>
                </a:extLst>
              </a:tr>
              <a:tr h="1434165">
                <a:tc rowSpan="2">
                  <a:txBody>
                    <a:bodyPr/>
                    <a:lstStyle/>
                    <a:p>
                      <a:r>
                        <a:rPr lang="en-GB" sz="1200" b="1" dirty="0"/>
                        <a:t>Facts:</a:t>
                      </a:r>
                    </a:p>
                    <a:p>
                      <a:r>
                        <a:rPr lang="en-GB" sz="1100" dirty="0" smtClean="0"/>
                        <a:t>Clay hardens over time.</a:t>
                      </a:r>
                    </a:p>
                    <a:p>
                      <a:r>
                        <a:rPr lang="en-GB" sz="1100" dirty="0" smtClean="0"/>
                        <a:t>Water helps to</a:t>
                      </a:r>
                      <a:r>
                        <a:rPr lang="en-GB" sz="1100" baseline="0" dirty="0" smtClean="0"/>
                        <a:t> soften the clay. Clay is sculpted into objects.</a:t>
                      </a:r>
                      <a:endParaRPr lang="en-GB" sz="1100" dirty="0"/>
                    </a:p>
                    <a:p>
                      <a:endParaRPr lang="en-GB" sz="1200" dirty="0"/>
                    </a:p>
                    <a:p>
                      <a:endParaRPr lang="en-GB" sz="1200" dirty="0"/>
                    </a:p>
                    <a:p>
                      <a:endParaRPr lang="en-GB" sz="1200" dirty="0"/>
                    </a:p>
                    <a:p>
                      <a:endParaRPr lang="en-GB" sz="1200" dirty="0"/>
                    </a:p>
                    <a:p>
                      <a:endParaRPr lang="en-GB" sz="12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D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  <a:p>
                      <a:endParaRPr lang="en-GB" sz="1200" dirty="0"/>
                    </a:p>
                    <a:p>
                      <a:endParaRPr lang="en-GB" sz="1200" dirty="0"/>
                    </a:p>
                    <a:p>
                      <a:endParaRPr lang="en-GB" sz="1200" dirty="0"/>
                    </a:p>
                    <a:p>
                      <a:endParaRPr lang="en-GB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Skills</a:t>
                      </a:r>
                    </a:p>
                    <a:p>
                      <a:endParaRPr lang="en-GB" sz="1200" dirty="0" smtClean="0"/>
                    </a:p>
                    <a:p>
                      <a:r>
                        <a:rPr lang="en-GB" sz="1200" dirty="0" smtClean="0"/>
                        <a:t>Pinching</a:t>
                      </a:r>
                    </a:p>
                    <a:p>
                      <a:r>
                        <a:rPr lang="en-GB" sz="1200" dirty="0" smtClean="0"/>
                        <a:t>Rubbing</a:t>
                      </a:r>
                    </a:p>
                    <a:p>
                      <a:r>
                        <a:rPr lang="en-GB" sz="1200" dirty="0" smtClean="0"/>
                        <a:t>Smoothing</a:t>
                      </a:r>
                    </a:p>
                    <a:p>
                      <a:r>
                        <a:rPr lang="en-GB" sz="1200" dirty="0" smtClean="0"/>
                        <a:t>Scrapping</a:t>
                      </a:r>
                    </a:p>
                    <a:p>
                      <a:endParaRPr lang="en-GB" sz="1200" dirty="0"/>
                    </a:p>
                    <a:p>
                      <a:endParaRPr lang="en-GB" sz="1200" dirty="0"/>
                    </a:p>
                    <a:p>
                      <a:endParaRPr lang="en-GB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D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66821187"/>
                  </a:ext>
                </a:extLst>
              </a:tr>
              <a:tr h="335072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DC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3592584"/>
                  </a:ext>
                </a:extLst>
              </a:tr>
            </a:tbl>
          </a:graphicData>
        </a:graphic>
      </p:graphicFrame>
      <p:graphicFrame>
        <p:nvGraphicFramePr>
          <p:cNvPr id="20" name="Table 14">
            <a:extLst>
              <a:ext uri="{FF2B5EF4-FFF2-40B4-BE49-F238E27FC236}">
                <a16:creationId xmlns:a16="http://schemas.microsoft.com/office/drawing/2014/main" xmlns="" id="{2D89466E-B59A-4077-B04C-11D37F56EA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75728336"/>
              </p:ext>
            </p:extLst>
          </p:nvPr>
        </p:nvGraphicFramePr>
        <p:xfrm>
          <a:off x="4117101" y="2660798"/>
          <a:ext cx="3643944" cy="210430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0986">
                  <a:extLst>
                    <a:ext uri="{9D8B030D-6E8A-4147-A177-3AD203B41FA5}">
                      <a16:colId xmlns:a16="http://schemas.microsoft.com/office/drawing/2014/main" xmlns="" val="2359467140"/>
                    </a:ext>
                  </a:extLst>
                </a:gridCol>
                <a:gridCol w="1821972">
                  <a:extLst>
                    <a:ext uri="{9D8B030D-6E8A-4147-A177-3AD203B41FA5}">
                      <a16:colId xmlns:a16="http://schemas.microsoft.com/office/drawing/2014/main" xmlns="" val="1988602451"/>
                    </a:ext>
                  </a:extLst>
                </a:gridCol>
                <a:gridCol w="910986">
                  <a:extLst>
                    <a:ext uri="{9D8B030D-6E8A-4147-A177-3AD203B41FA5}">
                      <a16:colId xmlns:a16="http://schemas.microsoft.com/office/drawing/2014/main" xmlns="" val="2255714406"/>
                    </a:ext>
                  </a:extLst>
                </a:gridCol>
              </a:tblGrid>
              <a:tr h="335072">
                <a:tc gridSpan="3">
                  <a:txBody>
                    <a:bodyPr/>
                    <a:lstStyle/>
                    <a:p>
                      <a:r>
                        <a:rPr lang="en-GB" sz="1200" b="1" dirty="0"/>
                        <a:t>Design project</a:t>
                      </a:r>
                      <a:r>
                        <a:rPr lang="en-GB" sz="1200" b="1" dirty="0" smtClean="0"/>
                        <a:t>:</a:t>
                      </a:r>
                      <a:r>
                        <a:rPr lang="en-GB" sz="1200" b="1" baseline="0" dirty="0" smtClean="0"/>
                        <a:t> Bread Making</a:t>
                      </a:r>
                      <a:endParaRPr lang="en-GB" sz="1200" b="1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D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1C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1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30208274"/>
                  </a:ext>
                </a:extLst>
              </a:tr>
              <a:tr h="1434165">
                <a:tc rowSpan="2">
                  <a:txBody>
                    <a:bodyPr/>
                    <a:lstStyle/>
                    <a:p>
                      <a:r>
                        <a:rPr lang="en-GB" sz="1200" b="1" dirty="0"/>
                        <a:t>Facts:</a:t>
                      </a:r>
                    </a:p>
                    <a:p>
                      <a:endParaRPr lang="en-GB" sz="1200" dirty="0" smtClean="0"/>
                    </a:p>
                    <a:p>
                      <a:r>
                        <a:rPr lang="en-GB" sz="1200" dirty="0" smtClean="0"/>
                        <a:t>Bread needs yeast to rise.</a:t>
                      </a:r>
                    </a:p>
                    <a:p>
                      <a:r>
                        <a:rPr lang="en-GB" sz="1200" dirty="0" smtClean="0"/>
                        <a:t>Bread needs heat to bake it.</a:t>
                      </a:r>
                      <a:endParaRPr lang="en-GB" sz="12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D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  <a:p>
                      <a:endParaRPr lang="en-GB" sz="1200" dirty="0"/>
                    </a:p>
                    <a:p>
                      <a:endParaRPr lang="en-GB" sz="1200" dirty="0"/>
                    </a:p>
                    <a:p>
                      <a:endParaRPr lang="en-GB" sz="1200" dirty="0"/>
                    </a:p>
                    <a:p>
                      <a:endParaRPr lang="en-GB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Skills</a:t>
                      </a:r>
                    </a:p>
                    <a:p>
                      <a:endParaRPr lang="en-GB" sz="1200" dirty="0"/>
                    </a:p>
                    <a:p>
                      <a:r>
                        <a:rPr lang="en-GB" sz="1200" dirty="0" smtClean="0"/>
                        <a:t>Mixing</a:t>
                      </a:r>
                    </a:p>
                    <a:p>
                      <a:r>
                        <a:rPr lang="en-GB" sz="1200" dirty="0" smtClean="0"/>
                        <a:t>Kneading</a:t>
                      </a:r>
                    </a:p>
                    <a:p>
                      <a:r>
                        <a:rPr lang="en-GB" sz="1200" dirty="0" smtClean="0"/>
                        <a:t>Slicing</a:t>
                      </a:r>
                    </a:p>
                    <a:p>
                      <a:endParaRPr lang="en-GB" sz="1200" dirty="0"/>
                    </a:p>
                    <a:p>
                      <a:endParaRPr lang="en-GB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D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66821187"/>
                  </a:ext>
                </a:extLst>
              </a:tr>
              <a:tr h="335072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DC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3592584"/>
                  </a:ext>
                </a:extLst>
              </a:tr>
            </a:tbl>
          </a:graphicData>
        </a:graphic>
      </p:graphicFrame>
      <p:pic>
        <p:nvPicPr>
          <p:cNvPr id="5122" name="Picture 2" descr="Nick Mackman"/>
          <p:cNvPicPr>
            <a:picLocks noChangeAspect="1" noChangeArrowheads="1"/>
          </p:cNvPicPr>
          <p:nvPr/>
        </p:nvPicPr>
        <p:blipFill>
          <a:blip r:embed="rId13" cstate="print"/>
          <a:srcRect l="39574"/>
          <a:stretch>
            <a:fillRect/>
          </a:stretch>
        </p:blipFill>
        <p:spPr bwMode="auto">
          <a:xfrm>
            <a:off x="1166786" y="1785926"/>
            <a:ext cx="763550" cy="947712"/>
          </a:xfrm>
          <a:prstGeom prst="rect">
            <a:avLst/>
          </a:prstGeom>
          <a:noFill/>
        </p:spPr>
      </p:pic>
      <p:pic>
        <p:nvPicPr>
          <p:cNvPr id="5124" name="Picture 4" descr="https://pippahillsculpture.co.uk/wp-content/uploads/2015/09/PIPPA-HILL-1.jp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309794" y="1785926"/>
            <a:ext cx="719821" cy="1000132"/>
          </a:xfrm>
          <a:prstGeom prst="rect">
            <a:avLst/>
          </a:prstGeom>
          <a:noFill/>
        </p:spPr>
      </p:pic>
      <p:pic>
        <p:nvPicPr>
          <p:cNvPr id="5126" name="Picture 6" descr="See the source image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5095876" y="857232"/>
            <a:ext cx="1694013" cy="1162034"/>
          </a:xfrm>
          <a:prstGeom prst="rect">
            <a:avLst/>
          </a:prstGeom>
          <a:noFill/>
        </p:spPr>
      </p:pic>
      <p:pic>
        <p:nvPicPr>
          <p:cNvPr id="5128" name="Picture 8" descr="Image result for bread rolls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5167314" y="3000372"/>
            <a:ext cx="1514175" cy="14287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313575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d7a5d9d-7bd7-4164-902f-7672ce3cf383">
      <Terms xmlns="http://schemas.microsoft.com/office/infopath/2007/PartnerControls"/>
    </lcf76f155ced4ddcb4097134ff3c332f>
    <TaxCatchAll xmlns="7dbd8056-47aa-47eb-abcb-42290cb99a8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6FFFB91D304642AC6F2B52AC63D0DB" ma:contentTypeVersion="16" ma:contentTypeDescription="Create a new document." ma:contentTypeScope="" ma:versionID="8b7dcfa9550d383fa91fa3e4980fb664">
  <xsd:schema xmlns:xsd="http://www.w3.org/2001/XMLSchema" xmlns:xs="http://www.w3.org/2001/XMLSchema" xmlns:p="http://schemas.microsoft.com/office/2006/metadata/properties" xmlns:ns2="9d7a5d9d-7bd7-4164-902f-7672ce3cf383" xmlns:ns3="7dbd8056-47aa-47eb-abcb-42290cb99a81" targetNamespace="http://schemas.microsoft.com/office/2006/metadata/properties" ma:root="true" ma:fieldsID="1520a82805b70191d7c16867a026e905" ns2:_="" ns3:_="">
    <xsd:import namespace="9d7a5d9d-7bd7-4164-902f-7672ce3cf383"/>
    <xsd:import namespace="7dbd8056-47aa-47eb-abcb-42290cb99a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7a5d9d-7bd7-4164-902f-7672ce3cf3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f05d3ca9-34b9-4998-9a20-aed4db4a72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bd8056-47aa-47eb-abcb-42290cb99a8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e26ffdb2-53d2-4085-a3bc-a814be096aae}" ma:internalName="TaxCatchAll" ma:showField="CatchAllData" ma:web="7dbd8056-47aa-47eb-abcb-42290cb99a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EE5D6FA-58A3-452B-A841-A8B1469EFBE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1F6059D-D2D3-4E2A-9272-B174454BB8FF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41C8D5B-F60C-494A-9B77-57DE35789D41}"/>
</file>

<file path=docProps/app.xml><?xml version="1.0" encoding="utf-8"?>
<Properties xmlns="http://schemas.openxmlformats.org/officeDocument/2006/extended-properties" xmlns:vt="http://schemas.openxmlformats.org/officeDocument/2006/docPropsVTypes">
  <TotalTime>613</TotalTime>
  <Words>179</Words>
  <Application>Microsoft Office PowerPoint</Application>
  <PresentationFormat>A4 Paper (210x297 mm)</PresentationFormat>
  <Paragraphs>57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Design Technology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Denise Pipe</dc:creator>
  <cp:lastModifiedBy>ewelsh</cp:lastModifiedBy>
  <cp:revision>8</cp:revision>
  <dcterms:created xsi:type="dcterms:W3CDTF">2020-03-26T19:22:25Z</dcterms:created>
  <dcterms:modified xsi:type="dcterms:W3CDTF">2020-05-18T17:12:32Z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0x010100156FFFB91D304642AC6F2B52AC63D0DB</vt:lpwstr>
  </property>
  <property fmtid="{D5CDD505-2E9C-101B-9397-08002B2CF9AE}" pid="3" name="MediaServiceImageTags">
    <vt:lpwstr/>
  </property>
</Properties>
</file>