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920" y="-1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Summer term 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81795" y="2991199"/>
            <a:ext cx="3391137" cy="1064843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-Fact writing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 Postcards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-Non-fiction texts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- Story writing </a:t>
            </a: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3241008" y="3008195"/>
            <a:ext cx="3616992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Reading and exploring other non-fiction texts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/>
              </a:rPr>
              <a:t>- Researching different countries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/>
              </a:rPr>
              <a:t>- Writing postcards/ letters to people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/>
              </a:rPr>
              <a:t>- Story writing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/>
              </a:rPr>
              <a:t>- Fact writing 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438484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Numbers to 100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-2D and 3D shape names and properties 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Describing position and movement</a:t>
            </a:r>
          </a:p>
          <a:p>
            <a:pPr marL="171450" indent="-171450" algn="ctr">
              <a:buFontTx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Mass and length</a:t>
            </a: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3206663" y="4137530"/>
            <a:ext cx="3616992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Recognising numbers to 100 in the local area e.g. house numbers</a:t>
            </a:r>
          </a:p>
          <a:p>
            <a:pPr marL="171450" indent="-171450" algn="ctr">
              <a:buFontTx/>
              <a:buChar char="-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2D and 3D shape hunts</a:t>
            </a:r>
          </a:p>
          <a:p>
            <a:pPr marL="171450" indent="-171450" algn="ctr">
              <a:buFontTx/>
              <a:buChar char="-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Weighing and measuring e.g. cooking</a:t>
            </a:r>
          </a:p>
          <a:p>
            <a:pPr marL="171450" indent="-171450" algn="ctr">
              <a:buFontTx/>
              <a:buChar char="-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Exploring position and movement e.g. whilst in the garden/ park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362409" y="115301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2765C"/>
                </a:solidFill>
                <a:latin typeface="Arial Narrow" panose="020B0606020202030204" pitchFamily="34" charset="0"/>
              </a:rPr>
              <a:t>Year 1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4BAAE3F-5500-4053-BFAD-335732DD5AD6}"/>
              </a:ext>
            </a:extLst>
          </p:cNvPr>
          <p:cNvSpPr/>
          <p:nvPr/>
        </p:nvSpPr>
        <p:spPr>
          <a:xfrm>
            <a:off x="19679" y="8821996"/>
            <a:ext cx="3431073" cy="107144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1200" b="1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Other information:</a:t>
            </a:r>
            <a:endParaRPr lang="en-GB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A602E5F-D179-4973-B2A5-3C79AF27AAF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DD31041F-032B-462D-9EF2-06EDB6E08E1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F26BB84E-6F4F-4A0F-A957-4134E7853F9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7C06D1F-0371-4A06-BD97-431A9F28223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43287E7-BFA8-49E0-9D2C-57175AD34C67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C0E8809A-E0BB-4FC1-BA68-D227F8CA09A5}"/>
              </a:ext>
            </a:extLst>
          </p:cNvPr>
          <p:cNvSpPr/>
          <p:nvPr/>
        </p:nvSpPr>
        <p:spPr>
          <a:xfrm>
            <a:off x="12297" y="7382933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Who were the Wright brothers?</a:t>
            </a:r>
          </a:p>
        </p:txBody>
      </p:sp>
      <p:sp>
        <p:nvSpPr>
          <p:cNvPr id="57" name="Speech Bubble: Oval 56">
            <a:extLst>
              <a:ext uri="{FF2B5EF4-FFF2-40B4-BE49-F238E27FC236}">
                <a16:creationId xmlns:a16="http://schemas.microsoft.com/office/drawing/2014/main" id="{0ED7D12A-FA36-45BD-BABC-8F587073B843}"/>
              </a:ext>
            </a:extLst>
          </p:cNvPr>
          <p:cNvSpPr/>
          <p:nvPr/>
        </p:nvSpPr>
        <p:spPr>
          <a:xfrm>
            <a:off x="2474032" y="7357412"/>
            <a:ext cx="2072752" cy="802592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are Trinidad and England the same/ different?</a:t>
            </a:r>
          </a:p>
        </p:txBody>
      </p:sp>
      <p:sp>
        <p:nvSpPr>
          <p:cNvPr id="58" name="Speech Bubble: Oval 57">
            <a:extLst>
              <a:ext uri="{FF2B5EF4-FFF2-40B4-BE49-F238E27FC236}">
                <a16:creationId xmlns:a16="http://schemas.microsoft.com/office/drawing/2014/main" id="{A640F5DF-9603-41ED-B561-425DD1C9E5B9}"/>
              </a:ext>
            </a:extLst>
          </p:cNvPr>
          <p:cNvSpPr/>
          <p:nvPr/>
        </p:nvSpPr>
        <p:spPr>
          <a:xfrm>
            <a:off x="4750903" y="7333743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can we keep ourselves healthy?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A3DFC77-6EAB-4496-AF20-94C154DF3E86}"/>
              </a:ext>
            </a:extLst>
          </p:cNvPr>
          <p:cNvSpPr/>
          <p:nvPr/>
        </p:nvSpPr>
        <p:spPr>
          <a:xfrm>
            <a:off x="3469113" y="8831084"/>
            <a:ext cx="3388888" cy="107491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GB" sz="1000" b="1" dirty="0">
                <a:solidFill>
                  <a:schemeClr val="tx1"/>
                </a:solidFill>
                <a:latin typeface="Comic Sans MS" pitchFamily="66" charset="0"/>
              </a:rPr>
              <a:t>Homework: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 pitchFamily="66" charset="0"/>
              </a:rPr>
              <a:t>Complete Numbots regularly to develop fluency.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 pitchFamily="66" charset="0"/>
              </a:rPr>
              <a:t>Reading a Little Wandle book from school.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 pitchFamily="66" charset="0"/>
              </a:rPr>
              <a:t>Read 5 times a week to earn your reading reward badge. Practise your handwriting spelling words from the reading records 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3">
            <a:extLst>
              <a:ext uri="{FF2B5EF4-FFF2-40B4-BE49-F238E27FC236}">
                <a16:creationId xmlns:a16="http://schemas.microsoft.com/office/drawing/2014/main" id="{56DC1ECE-856E-42F5-A2F9-441CB4A30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766521"/>
              </p:ext>
            </p:extLst>
          </p:nvPr>
        </p:nvGraphicFramePr>
        <p:xfrm>
          <a:off x="1064437" y="5295657"/>
          <a:ext cx="4658446" cy="121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223">
                  <a:extLst>
                    <a:ext uri="{9D8B030D-6E8A-4147-A177-3AD203B41FA5}">
                      <a16:colId xmlns:a16="http://schemas.microsoft.com/office/drawing/2014/main" val="4082337417"/>
                    </a:ext>
                  </a:extLst>
                </a:gridCol>
                <a:gridCol w="2329223">
                  <a:extLst>
                    <a:ext uri="{9D8B030D-6E8A-4147-A177-3AD203B41FA5}">
                      <a16:colId xmlns:a16="http://schemas.microsoft.com/office/drawing/2014/main" val="1692519251"/>
                    </a:ext>
                  </a:extLst>
                </a:gridCol>
              </a:tblGrid>
              <a:tr h="1142721"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to read at home:</a:t>
                      </a:r>
                    </a:p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   Non-fiction texts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Reading books linked to our</a:t>
                      </a: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reading practice sessions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Reading books for enjoyment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050" b="0" baseline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we read in class:</a:t>
                      </a:r>
                      <a:endParaRPr lang="en-US" sz="1050" b="0" baseline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Poles Apart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Where the Wild Things Are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Blown Away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Coming to England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No Place Like Home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724141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62C100F9-B957-45E7-A007-55A473CC8D5C}"/>
              </a:ext>
            </a:extLst>
          </p:cNvPr>
          <p:cNvGrpSpPr/>
          <p:nvPr/>
        </p:nvGrpSpPr>
        <p:grpSpPr>
          <a:xfrm>
            <a:off x="2846422" y="122638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82D5E2D0-2ED2-4B8F-B6DE-78AFAD89FF4E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Hexagon 4">
              <a:extLst>
                <a:ext uri="{FF2B5EF4-FFF2-40B4-BE49-F238E27FC236}">
                  <a16:creationId xmlns:a16="http://schemas.microsoft.com/office/drawing/2014/main" id="{8DF78C29-B1AC-483F-AC8E-6636D8719A9E}"/>
                </a:ext>
              </a:extLst>
            </p:cNvPr>
            <p:cNvSpPr txBox="1"/>
            <p:nvPr/>
          </p:nvSpPr>
          <p:spPr>
            <a:xfrm>
              <a:off x="1615318" y="2264702"/>
              <a:ext cx="1285231" cy="94090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History- Investigating people from the past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1EFF233-543D-4173-A873-CD9F72250B33}"/>
              </a:ext>
            </a:extLst>
          </p:cNvPr>
          <p:cNvGrpSpPr/>
          <p:nvPr/>
        </p:nvGrpSpPr>
        <p:grpSpPr>
          <a:xfrm>
            <a:off x="4925282" y="1227791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8" name="Hexagon 77">
              <a:extLst>
                <a:ext uri="{FF2B5EF4-FFF2-40B4-BE49-F238E27FC236}">
                  <a16:creationId xmlns:a16="http://schemas.microsoft.com/office/drawing/2014/main" id="{5DCD1A9A-51DC-4118-9CE5-A57A090C071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Hexagon 4">
              <a:extLst>
                <a:ext uri="{FF2B5EF4-FFF2-40B4-BE49-F238E27FC236}">
                  <a16:creationId xmlns:a16="http://schemas.microsoft.com/office/drawing/2014/main" id="{37851FC7-A89B-4CC4-89AB-6FD033A002E9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/>
                </a:rPr>
                <a:t>RE- </a:t>
              </a:r>
              <a:r>
                <a:rPr lang="en-GB" sz="1200" b="1" dirty="0">
                  <a:solidFill>
                    <a:schemeClr val="tx1"/>
                  </a:solidFill>
                  <a:latin typeface="Comic Sans MS"/>
                </a:rPr>
                <a:t>Jewish festivals Yom Kippur and Rosh Hashanah</a:t>
              </a:r>
              <a:endParaRPr lang="en-GB" sz="1200" b="1" kern="12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24C9504-A728-4D50-8ECB-492E9C85F26A}"/>
              </a:ext>
            </a:extLst>
          </p:cNvPr>
          <p:cNvGrpSpPr/>
          <p:nvPr/>
        </p:nvGrpSpPr>
        <p:grpSpPr>
          <a:xfrm>
            <a:off x="3914594" y="1826278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F69BC030-E08F-4E64-ABF5-25260DFCB1CB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Hexagon 4">
              <a:extLst>
                <a:ext uri="{FF2B5EF4-FFF2-40B4-BE49-F238E27FC236}">
                  <a16:creationId xmlns:a16="http://schemas.microsoft.com/office/drawing/2014/main" id="{D12E80EB-75A1-4134-8101-DACEBDD98169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PE- Athletics and ball skills 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813EBED-CCF7-4DE1-BF3F-2C8E772D3CA2}"/>
              </a:ext>
            </a:extLst>
          </p:cNvPr>
          <p:cNvGrpSpPr/>
          <p:nvPr/>
        </p:nvGrpSpPr>
        <p:grpSpPr>
          <a:xfrm>
            <a:off x="1795346" y="1779782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4" name="Hexagon 83">
              <a:extLst>
                <a:ext uri="{FF2B5EF4-FFF2-40B4-BE49-F238E27FC236}">
                  <a16:creationId xmlns:a16="http://schemas.microsoft.com/office/drawing/2014/main" id="{726F56E4-70CF-4188-A84C-5A3C2C1F9B4A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Hexagon 4">
              <a:extLst>
                <a:ext uri="{FF2B5EF4-FFF2-40B4-BE49-F238E27FC236}">
                  <a16:creationId xmlns:a16="http://schemas.microsoft.com/office/drawing/2014/main" id="{2A1D79CF-5144-468B-9AB0-15778420339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Geography- Comparing England and Trinidad 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FDB96EA-FF33-402B-806E-BA1E92665E4D}"/>
              </a:ext>
            </a:extLst>
          </p:cNvPr>
          <p:cNvGrpSpPr/>
          <p:nvPr/>
        </p:nvGrpSpPr>
        <p:grpSpPr>
          <a:xfrm>
            <a:off x="752241" y="1226387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006DEFB5-4D46-45E8-9A6B-8F78B5B437CD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Hexagon 4">
              <a:extLst>
                <a:ext uri="{FF2B5EF4-FFF2-40B4-BE49-F238E27FC236}">
                  <a16:creationId xmlns:a16="http://schemas.microsoft.com/office/drawing/2014/main" id="{D8ECB337-BF9C-47EA-B0D5-85BE2686A6D5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PSHE-Being healthy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908" y="5281106"/>
            <a:ext cx="801475" cy="11864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6937" y="5295657"/>
            <a:ext cx="903561" cy="11718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21969" y="6317065"/>
            <a:ext cx="1066800" cy="971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1194" y="6204071"/>
            <a:ext cx="953580" cy="8943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29953" y="6298118"/>
            <a:ext cx="1019687" cy="83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1446e5971c1c3838f0c7d708786d3003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0b42e64e28c438e1c1bdd73b3bebe5d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2330907-70f2-4e8b-b64e-765bcbf2fe3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429D3F-B6D0-4703-9689-0CE15CEF204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d7a5d9d-7bd7-4164-902f-7672ce3cf383"/>
    <ds:schemaRef ds:uri="http://schemas.microsoft.com/office/infopath/2007/PartnerControls"/>
    <ds:schemaRef ds:uri="7dbd8056-47aa-47eb-abcb-42290cb99a8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175EDB-9F9E-4BF3-96AC-F6E96DF71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243</Words>
  <Application>Microsoft Office PowerPoint</Application>
  <PresentationFormat>A4 Paper (210x297 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ewelsh@Muscliff.local</cp:lastModifiedBy>
  <cp:revision>64</cp:revision>
  <dcterms:created xsi:type="dcterms:W3CDTF">2020-04-17T10:06:09Z</dcterms:created>
  <dcterms:modified xsi:type="dcterms:W3CDTF">2023-07-05T10:39:09Z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71600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MediaServiceImageTags">
    <vt:lpwstr/>
  </property>
</Properties>
</file>