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5" r:id="rId5"/>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B20A8E"/>
    <a:srgbClr val="FFC1C1"/>
    <a:srgbClr val="FF9999"/>
    <a:srgbClr val="B9DCFF"/>
    <a:srgbClr val="99CCFF"/>
    <a:srgbClr val="E2BFF9"/>
    <a:srgbClr val="B360E6"/>
    <a:srgbClr val="BF27E9"/>
    <a:srgbClr val="E0B3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AF2CCB-C1BF-348A-8AFD-A139C4D2AEE5}" v="646" dt="2020-04-30T20:01:24.505"/>
    <p1510:client id="{A387AF3B-1141-4134-B53F-8EFD9943D835}" v="92" dt="2020-04-27T15:07:21.355"/>
    <p1510:client id="{A5782360-19FD-99D4-114E-9898755DBEEF}" v="41" dt="2020-05-15T11:09:31.230"/>
    <p1510:client id="{DDEE4FA3-A0D1-EAE0-A69D-97AC66C76437}" v="156" dt="2020-04-30T19:43:38.965"/>
    <p1510:client id="{E09BE27E-EB34-8BBE-BAEA-0C6321A673D5}" v="277" dt="2020-05-06T16:54:39.0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1488" y="4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466045-E5D9-47F6-B56F-85E68F0884F7}" type="doc">
      <dgm:prSet loTypeId="urn:microsoft.com/office/officeart/2005/8/layout/hProcess3" loCatId="process" qsTypeId="urn:microsoft.com/office/officeart/2005/8/quickstyle/simple2" qsCatId="simple" csTypeId="urn:microsoft.com/office/officeart/2005/8/colors/accent4_1" csCatId="accent4" phldr="1"/>
      <dgm:spPr/>
      <dgm:t>
        <a:bodyPr/>
        <a:lstStyle/>
        <a:p>
          <a:endParaRPr lang="en-GB"/>
        </a:p>
      </dgm:t>
    </dgm:pt>
    <dgm:pt modelId="{1DB7287C-E26E-4BD8-B12D-D2014810EF73}">
      <dgm:prSet phldrT="[Text]" custT="1"/>
      <dgm:spPr/>
      <dgm:t>
        <a:bodyPr/>
        <a:lstStyle/>
        <a:p>
          <a:r>
            <a:rPr lang="en-GB" sz="900" b="1">
              <a:solidFill>
                <a:schemeClr val="tx1"/>
              </a:solidFill>
            </a:rPr>
            <a:t>1150 – 1425: Gothic </a:t>
          </a:r>
        </a:p>
      </dgm:t>
    </dgm:pt>
    <dgm:pt modelId="{D84C6C0A-C42C-4C0E-B65D-FAED399D7725}" type="parTrans" cxnId="{AC492EA9-D3D2-41EC-8359-139CC8170631}">
      <dgm:prSet/>
      <dgm:spPr/>
      <dgm:t>
        <a:bodyPr/>
        <a:lstStyle/>
        <a:p>
          <a:endParaRPr lang="en-GB" sz="900" b="1">
            <a:solidFill>
              <a:schemeClr val="tx1"/>
            </a:solidFill>
          </a:endParaRPr>
        </a:p>
      </dgm:t>
    </dgm:pt>
    <dgm:pt modelId="{4F6C3A71-D768-4940-85BC-A438FA3671E5}" type="sibTrans" cxnId="{AC492EA9-D3D2-41EC-8359-139CC8170631}">
      <dgm:prSet/>
      <dgm:spPr/>
      <dgm:t>
        <a:bodyPr/>
        <a:lstStyle/>
        <a:p>
          <a:endParaRPr lang="en-GB" sz="900" b="1">
            <a:solidFill>
              <a:schemeClr val="tx1"/>
            </a:solidFill>
          </a:endParaRPr>
        </a:p>
      </dgm:t>
    </dgm:pt>
    <dgm:pt modelId="{91101D1C-B30F-4D62-912E-D3945A225A53}">
      <dgm:prSet phldrT="[Text]" custT="1"/>
      <dgm:spPr/>
      <dgm:t>
        <a:bodyPr/>
        <a:lstStyle/>
        <a:p>
          <a:r>
            <a:rPr lang="en-GB" sz="900" b="1">
              <a:solidFill>
                <a:schemeClr val="tx1"/>
              </a:solidFill>
            </a:rPr>
            <a:t>1400 – 1520: Renaissance</a:t>
          </a:r>
        </a:p>
      </dgm:t>
    </dgm:pt>
    <dgm:pt modelId="{66DF6F57-033B-4500-A5AC-C20FD754BBF3}" type="parTrans" cxnId="{02A8EA1F-6A4D-41C2-A1F9-61C5B0504076}">
      <dgm:prSet/>
      <dgm:spPr/>
      <dgm:t>
        <a:bodyPr/>
        <a:lstStyle/>
        <a:p>
          <a:endParaRPr lang="en-GB" sz="900" b="1">
            <a:solidFill>
              <a:schemeClr val="tx1"/>
            </a:solidFill>
          </a:endParaRPr>
        </a:p>
      </dgm:t>
    </dgm:pt>
    <dgm:pt modelId="{5FF8EF4D-5B72-43E9-AEAC-99C1E85E9C90}" type="sibTrans" cxnId="{02A8EA1F-6A4D-41C2-A1F9-61C5B0504076}">
      <dgm:prSet/>
      <dgm:spPr/>
      <dgm:t>
        <a:bodyPr/>
        <a:lstStyle/>
        <a:p>
          <a:endParaRPr lang="en-GB" sz="900" b="1">
            <a:solidFill>
              <a:schemeClr val="tx1"/>
            </a:solidFill>
          </a:endParaRPr>
        </a:p>
      </dgm:t>
    </dgm:pt>
    <dgm:pt modelId="{0BCC0613-E168-427C-9916-27E94BB881A0}">
      <dgm:prSet custT="1"/>
      <dgm:spPr/>
      <dgm:t>
        <a:bodyPr/>
        <a:lstStyle/>
        <a:p>
          <a:r>
            <a:rPr lang="en-GB" sz="900" b="1">
              <a:solidFill>
                <a:schemeClr val="tx1"/>
              </a:solidFill>
            </a:rPr>
            <a:t>1600 – 1700: Baroque</a:t>
          </a:r>
        </a:p>
      </dgm:t>
    </dgm:pt>
    <dgm:pt modelId="{F59AD304-A72D-45E5-A200-794BDC198CD0}" type="parTrans" cxnId="{6D3F49EE-8BD9-4AB2-8C6C-EED08E2BAC88}">
      <dgm:prSet/>
      <dgm:spPr/>
      <dgm:t>
        <a:bodyPr/>
        <a:lstStyle/>
        <a:p>
          <a:endParaRPr lang="en-GB" sz="900" b="1">
            <a:solidFill>
              <a:schemeClr val="tx1"/>
            </a:solidFill>
          </a:endParaRPr>
        </a:p>
      </dgm:t>
    </dgm:pt>
    <dgm:pt modelId="{D5BA4B11-7371-4503-B14E-FFA540D8EAD7}" type="sibTrans" cxnId="{6D3F49EE-8BD9-4AB2-8C6C-EED08E2BAC88}">
      <dgm:prSet/>
      <dgm:spPr/>
      <dgm:t>
        <a:bodyPr/>
        <a:lstStyle/>
        <a:p>
          <a:endParaRPr lang="en-GB" sz="900" b="1">
            <a:solidFill>
              <a:schemeClr val="tx1"/>
            </a:solidFill>
          </a:endParaRPr>
        </a:p>
      </dgm:t>
    </dgm:pt>
    <dgm:pt modelId="{54FE7EFB-7612-47DB-A689-34C60EC95DD5}">
      <dgm:prSet custT="1"/>
      <dgm:spPr/>
      <dgm:t>
        <a:bodyPr/>
        <a:lstStyle/>
        <a:p>
          <a:r>
            <a:rPr lang="en-GB" sz="900" b="1">
              <a:solidFill>
                <a:schemeClr val="tx1"/>
              </a:solidFill>
            </a:rPr>
            <a:t>1765 – 1850: Neo-Classicism</a:t>
          </a:r>
        </a:p>
      </dgm:t>
    </dgm:pt>
    <dgm:pt modelId="{89B7C1C8-AF6F-4BA9-BA28-5F3F104BC2A8}" type="parTrans" cxnId="{C8F639C3-8AB4-4556-9E9B-1DC4C350702E}">
      <dgm:prSet/>
      <dgm:spPr/>
      <dgm:t>
        <a:bodyPr/>
        <a:lstStyle/>
        <a:p>
          <a:endParaRPr lang="en-GB" sz="900" b="1">
            <a:solidFill>
              <a:schemeClr val="tx1"/>
            </a:solidFill>
          </a:endParaRPr>
        </a:p>
      </dgm:t>
    </dgm:pt>
    <dgm:pt modelId="{224243EA-D261-420A-B07A-A8AFCCD1FA01}" type="sibTrans" cxnId="{C8F639C3-8AB4-4556-9E9B-1DC4C350702E}">
      <dgm:prSet/>
      <dgm:spPr/>
      <dgm:t>
        <a:bodyPr/>
        <a:lstStyle/>
        <a:p>
          <a:endParaRPr lang="en-GB" sz="900" b="1">
            <a:solidFill>
              <a:schemeClr val="tx1"/>
            </a:solidFill>
          </a:endParaRPr>
        </a:p>
      </dgm:t>
    </dgm:pt>
    <dgm:pt modelId="{3329E84E-C19E-4C7E-8FB2-A2AF2CBAB38B}">
      <dgm:prSet custT="1"/>
      <dgm:spPr/>
      <dgm:t>
        <a:bodyPr/>
        <a:lstStyle/>
        <a:p>
          <a:r>
            <a:rPr lang="en-GB" sz="900" b="1">
              <a:solidFill>
                <a:schemeClr val="tx1"/>
              </a:solidFill>
            </a:rPr>
            <a:t>1765 – 1850: Romanticism</a:t>
          </a:r>
        </a:p>
      </dgm:t>
    </dgm:pt>
    <dgm:pt modelId="{ACA882DC-3E81-483B-A0D7-2B6B4F0C81AD}" type="parTrans" cxnId="{F9FA13A7-2A20-45CC-ACB9-9CFAB5EFA807}">
      <dgm:prSet/>
      <dgm:spPr/>
      <dgm:t>
        <a:bodyPr/>
        <a:lstStyle/>
        <a:p>
          <a:endParaRPr lang="en-GB" sz="900" b="1">
            <a:solidFill>
              <a:schemeClr val="tx1"/>
            </a:solidFill>
          </a:endParaRPr>
        </a:p>
      </dgm:t>
    </dgm:pt>
    <dgm:pt modelId="{676440D0-0E13-4444-9363-68D3E495AD77}" type="sibTrans" cxnId="{F9FA13A7-2A20-45CC-ACB9-9CFAB5EFA807}">
      <dgm:prSet/>
      <dgm:spPr/>
      <dgm:t>
        <a:bodyPr/>
        <a:lstStyle/>
        <a:p>
          <a:endParaRPr lang="en-GB" sz="900" b="1">
            <a:solidFill>
              <a:schemeClr val="tx1"/>
            </a:solidFill>
          </a:endParaRPr>
        </a:p>
      </dgm:t>
    </dgm:pt>
    <dgm:pt modelId="{F564F4BE-02A7-44C9-9202-9F8F44004383}">
      <dgm:prSet custT="1"/>
      <dgm:spPr/>
      <dgm:t>
        <a:bodyPr/>
        <a:lstStyle/>
        <a:p>
          <a:r>
            <a:rPr lang="en-GB" sz="900" b="1">
              <a:solidFill>
                <a:schemeClr val="tx1"/>
              </a:solidFill>
            </a:rPr>
            <a:t>1870 –1890: Impressionism</a:t>
          </a:r>
        </a:p>
      </dgm:t>
    </dgm:pt>
    <dgm:pt modelId="{01524DB7-0E85-4D85-9173-91194671E6FB}" type="parTrans" cxnId="{34D55A76-23BE-40BE-973A-187633EEBD57}">
      <dgm:prSet/>
      <dgm:spPr/>
      <dgm:t>
        <a:bodyPr/>
        <a:lstStyle/>
        <a:p>
          <a:endParaRPr lang="en-GB" sz="900" b="1">
            <a:solidFill>
              <a:schemeClr val="tx1"/>
            </a:solidFill>
          </a:endParaRPr>
        </a:p>
      </dgm:t>
    </dgm:pt>
    <dgm:pt modelId="{0A4349DF-C8E8-4D64-9C45-533437183D3A}" type="sibTrans" cxnId="{34D55A76-23BE-40BE-973A-187633EEBD57}">
      <dgm:prSet/>
      <dgm:spPr/>
      <dgm:t>
        <a:bodyPr/>
        <a:lstStyle/>
        <a:p>
          <a:endParaRPr lang="en-GB" sz="900" b="1">
            <a:solidFill>
              <a:schemeClr val="tx1"/>
            </a:solidFill>
          </a:endParaRPr>
        </a:p>
      </dgm:t>
    </dgm:pt>
    <dgm:pt modelId="{39A91070-E564-4BC4-80B8-5A87DF12AA48}">
      <dgm:prSet custT="1"/>
      <dgm:spPr/>
      <dgm:t>
        <a:bodyPr/>
        <a:lstStyle/>
        <a:p>
          <a:r>
            <a:rPr lang="en-GB" sz="900" b="1">
              <a:solidFill>
                <a:schemeClr val="tx1"/>
              </a:solidFill>
            </a:rPr>
            <a:t>1907 – 1915: Cubism</a:t>
          </a:r>
        </a:p>
      </dgm:t>
    </dgm:pt>
    <dgm:pt modelId="{81930CBE-8C9D-40C6-AAB8-67E0ECDB03AD}" type="parTrans" cxnId="{CCAFA2F5-5DEF-45B3-88F5-DAB9090ADCB8}">
      <dgm:prSet/>
      <dgm:spPr/>
      <dgm:t>
        <a:bodyPr/>
        <a:lstStyle/>
        <a:p>
          <a:endParaRPr lang="en-GB" sz="900" b="1">
            <a:solidFill>
              <a:schemeClr val="tx1"/>
            </a:solidFill>
          </a:endParaRPr>
        </a:p>
      </dgm:t>
    </dgm:pt>
    <dgm:pt modelId="{2F5F7177-3BD2-4C4F-A48F-BA75591C789D}" type="sibTrans" cxnId="{CCAFA2F5-5DEF-45B3-88F5-DAB9090ADCB8}">
      <dgm:prSet/>
      <dgm:spPr/>
      <dgm:t>
        <a:bodyPr/>
        <a:lstStyle/>
        <a:p>
          <a:endParaRPr lang="en-GB" sz="900" b="1">
            <a:solidFill>
              <a:schemeClr val="tx1"/>
            </a:solidFill>
          </a:endParaRPr>
        </a:p>
      </dgm:t>
    </dgm:pt>
    <dgm:pt modelId="{EDE5E798-C126-45A0-99B1-65B2B73C32DD}">
      <dgm:prSet custT="1"/>
      <dgm:spPr/>
      <dgm:t>
        <a:bodyPr/>
        <a:lstStyle/>
        <a:p>
          <a:r>
            <a:rPr lang="en-GB" sz="900" b="1">
              <a:solidFill>
                <a:schemeClr val="tx1"/>
              </a:solidFill>
            </a:rPr>
            <a:t>1700 – 1775: Rococo</a:t>
          </a:r>
        </a:p>
      </dgm:t>
    </dgm:pt>
    <dgm:pt modelId="{7431DBBE-4880-48A0-9273-39DA61CBE47D}" type="parTrans" cxnId="{61731282-3C1E-4707-BDB6-8501B95AF38A}">
      <dgm:prSet/>
      <dgm:spPr/>
      <dgm:t>
        <a:bodyPr/>
        <a:lstStyle/>
        <a:p>
          <a:endParaRPr lang="en-GB" sz="900" b="1">
            <a:solidFill>
              <a:schemeClr val="tx1"/>
            </a:solidFill>
          </a:endParaRPr>
        </a:p>
      </dgm:t>
    </dgm:pt>
    <dgm:pt modelId="{DE4B9C9C-4432-49FC-8A40-50B6DAF947BA}" type="sibTrans" cxnId="{61731282-3C1E-4707-BDB6-8501B95AF38A}">
      <dgm:prSet/>
      <dgm:spPr/>
      <dgm:t>
        <a:bodyPr/>
        <a:lstStyle/>
        <a:p>
          <a:endParaRPr lang="en-GB" sz="900" b="1">
            <a:solidFill>
              <a:schemeClr val="tx1"/>
            </a:solidFill>
          </a:endParaRPr>
        </a:p>
      </dgm:t>
    </dgm:pt>
    <dgm:pt modelId="{5552EC4B-575B-4D5A-B64D-590F14554C41}">
      <dgm:prSet custT="1"/>
      <dgm:spPr/>
      <dgm:t>
        <a:bodyPr/>
        <a:lstStyle/>
        <a:p>
          <a:r>
            <a:rPr lang="en-GB" sz="900" b="1">
              <a:solidFill>
                <a:schemeClr val="tx1"/>
              </a:solidFill>
            </a:rPr>
            <a:t>1924 – 1939: Surrealism</a:t>
          </a:r>
        </a:p>
      </dgm:t>
    </dgm:pt>
    <dgm:pt modelId="{14FC8290-BDA0-4277-A36B-A28BBE08D029}" type="parTrans" cxnId="{A29A7EBC-34EA-4D9F-B34F-237ADCDCEB30}">
      <dgm:prSet/>
      <dgm:spPr/>
      <dgm:t>
        <a:bodyPr/>
        <a:lstStyle/>
        <a:p>
          <a:endParaRPr lang="en-GB" sz="2000" b="1">
            <a:solidFill>
              <a:schemeClr val="tx1"/>
            </a:solidFill>
          </a:endParaRPr>
        </a:p>
      </dgm:t>
    </dgm:pt>
    <dgm:pt modelId="{8AC449C4-4FCD-422E-B04F-8A8E6D9489F7}" type="sibTrans" cxnId="{A29A7EBC-34EA-4D9F-B34F-237ADCDCEB30}">
      <dgm:prSet/>
      <dgm:spPr/>
      <dgm:t>
        <a:bodyPr/>
        <a:lstStyle/>
        <a:p>
          <a:endParaRPr lang="en-GB" sz="2000" b="1">
            <a:solidFill>
              <a:schemeClr val="tx1"/>
            </a:solidFill>
          </a:endParaRPr>
        </a:p>
      </dgm:t>
    </dgm:pt>
    <dgm:pt modelId="{C9FE063B-401B-4049-BCE6-E28E44296DBF}">
      <dgm:prSet custT="1"/>
      <dgm:spPr/>
      <dgm:t>
        <a:bodyPr/>
        <a:lstStyle/>
        <a:p>
          <a:r>
            <a:rPr lang="en-GB" sz="900" b="1">
              <a:solidFill>
                <a:schemeClr val="tx1"/>
              </a:solidFill>
            </a:rPr>
            <a:t>1946 – 1956: Abstract Expressionism</a:t>
          </a:r>
        </a:p>
      </dgm:t>
    </dgm:pt>
    <dgm:pt modelId="{DEFD89B7-CFF8-45F8-A9D7-F3F4A1C2BE3A}" type="parTrans" cxnId="{CF4709C8-4BC2-4690-AA83-037C5F61E03E}">
      <dgm:prSet/>
      <dgm:spPr/>
      <dgm:t>
        <a:bodyPr/>
        <a:lstStyle/>
        <a:p>
          <a:endParaRPr lang="en-GB" sz="2000" b="1">
            <a:solidFill>
              <a:schemeClr val="tx1"/>
            </a:solidFill>
          </a:endParaRPr>
        </a:p>
      </dgm:t>
    </dgm:pt>
    <dgm:pt modelId="{70A8EBBC-37AF-4ED6-A469-6E3707E1DA6F}" type="sibTrans" cxnId="{CF4709C8-4BC2-4690-AA83-037C5F61E03E}">
      <dgm:prSet/>
      <dgm:spPr/>
      <dgm:t>
        <a:bodyPr/>
        <a:lstStyle/>
        <a:p>
          <a:endParaRPr lang="en-GB" sz="2000" b="1">
            <a:solidFill>
              <a:schemeClr val="tx1"/>
            </a:solidFill>
          </a:endParaRPr>
        </a:p>
      </dgm:t>
    </dgm:pt>
    <dgm:pt modelId="{BACFB0F5-A8BA-49CB-B2A6-8637206E5DE2}">
      <dgm:prSet custT="1"/>
      <dgm:spPr/>
      <dgm:t>
        <a:bodyPr/>
        <a:lstStyle/>
        <a:p>
          <a:r>
            <a:rPr lang="en-GB" sz="900" b="1">
              <a:solidFill>
                <a:schemeClr val="tx1"/>
              </a:solidFill>
            </a:rPr>
            <a:t>1954 – 1970: Pop art</a:t>
          </a:r>
        </a:p>
      </dgm:t>
    </dgm:pt>
    <dgm:pt modelId="{BAD176AF-2CB6-4432-9AD5-15570179DEA2}" type="parTrans" cxnId="{CEB4594F-55A8-462E-8D6C-ACA8945F2EA3}">
      <dgm:prSet/>
      <dgm:spPr/>
      <dgm:t>
        <a:bodyPr/>
        <a:lstStyle/>
        <a:p>
          <a:endParaRPr lang="en-GB" sz="2000" b="1">
            <a:solidFill>
              <a:schemeClr val="tx1"/>
            </a:solidFill>
          </a:endParaRPr>
        </a:p>
      </dgm:t>
    </dgm:pt>
    <dgm:pt modelId="{6F194E68-4EBF-4C69-A6C2-62D2636F1147}" type="sibTrans" cxnId="{CEB4594F-55A8-462E-8D6C-ACA8945F2EA3}">
      <dgm:prSet/>
      <dgm:spPr/>
      <dgm:t>
        <a:bodyPr/>
        <a:lstStyle/>
        <a:p>
          <a:endParaRPr lang="en-GB" sz="2000" b="1">
            <a:solidFill>
              <a:schemeClr val="tx1"/>
            </a:solidFill>
          </a:endParaRPr>
        </a:p>
      </dgm:t>
    </dgm:pt>
    <dgm:pt modelId="{C13F7221-A55C-4805-9655-EB0B0258FFB1}" type="pres">
      <dgm:prSet presAssocID="{8C466045-E5D9-47F6-B56F-85E68F0884F7}" presName="Name0" presStyleCnt="0">
        <dgm:presLayoutVars>
          <dgm:dir/>
          <dgm:animLvl val="lvl"/>
          <dgm:resizeHandles val="exact"/>
        </dgm:presLayoutVars>
      </dgm:prSet>
      <dgm:spPr/>
    </dgm:pt>
    <dgm:pt modelId="{4C1580CC-4FB1-4D14-A5E7-DB38FF91F7FE}" type="pres">
      <dgm:prSet presAssocID="{8C466045-E5D9-47F6-B56F-85E68F0884F7}" presName="dummy" presStyleCnt="0"/>
      <dgm:spPr/>
    </dgm:pt>
    <dgm:pt modelId="{71390C98-A066-4380-B6E1-A876266A4A03}" type="pres">
      <dgm:prSet presAssocID="{8C466045-E5D9-47F6-B56F-85E68F0884F7}" presName="linH" presStyleCnt="0"/>
      <dgm:spPr/>
    </dgm:pt>
    <dgm:pt modelId="{C9AB97A3-4B60-474C-91D3-B9E1CC48B57C}" type="pres">
      <dgm:prSet presAssocID="{8C466045-E5D9-47F6-B56F-85E68F0884F7}" presName="padding1" presStyleCnt="0"/>
      <dgm:spPr/>
    </dgm:pt>
    <dgm:pt modelId="{C41F0A86-3FDF-4225-B4EF-E9EBD9D92E1D}" type="pres">
      <dgm:prSet presAssocID="{1DB7287C-E26E-4BD8-B12D-D2014810EF73}" presName="linV" presStyleCnt="0"/>
      <dgm:spPr/>
    </dgm:pt>
    <dgm:pt modelId="{62BF4910-A9F2-4303-BE9B-0AD7C15115CC}" type="pres">
      <dgm:prSet presAssocID="{1DB7287C-E26E-4BD8-B12D-D2014810EF73}" presName="spVertical1" presStyleCnt="0"/>
      <dgm:spPr/>
    </dgm:pt>
    <dgm:pt modelId="{560BD213-B978-405B-AF81-9FBA6D3095B5}" type="pres">
      <dgm:prSet presAssocID="{1DB7287C-E26E-4BD8-B12D-D2014810EF73}" presName="parTx" presStyleLbl="revTx" presStyleIdx="0" presStyleCnt="11" custLinFactNeighborX="-91344" custLinFactNeighborY="-11803">
        <dgm:presLayoutVars>
          <dgm:chMax val="0"/>
          <dgm:chPref val="0"/>
          <dgm:bulletEnabled val="1"/>
        </dgm:presLayoutVars>
      </dgm:prSet>
      <dgm:spPr/>
    </dgm:pt>
    <dgm:pt modelId="{1082B313-4FD9-47E6-9447-EB533D709E2E}" type="pres">
      <dgm:prSet presAssocID="{1DB7287C-E26E-4BD8-B12D-D2014810EF73}" presName="spVertical2" presStyleCnt="0"/>
      <dgm:spPr/>
    </dgm:pt>
    <dgm:pt modelId="{92362D49-9A57-4459-A31D-38BC4794619F}" type="pres">
      <dgm:prSet presAssocID="{1DB7287C-E26E-4BD8-B12D-D2014810EF73}" presName="spVertical3" presStyleCnt="0"/>
      <dgm:spPr/>
    </dgm:pt>
    <dgm:pt modelId="{1047F2D5-C25B-4440-9B7F-0F1599137F79}" type="pres">
      <dgm:prSet presAssocID="{4F6C3A71-D768-4940-85BC-A438FA3671E5}" presName="space" presStyleCnt="0"/>
      <dgm:spPr/>
    </dgm:pt>
    <dgm:pt modelId="{69CA1DC1-5415-42B3-818D-55E086EF74A9}" type="pres">
      <dgm:prSet presAssocID="{91101D1C-B30F-4D62-912E-D3945A225A53}" presName="linV" presStyleCnt="0"/>
      <dgm:spPr/>
    </dgm:pt>
    <dgm:pt modelId="{CC525519-D59D-4372-B039-10C10D4304DA}" type="pres">
      <dgm:prSet presAssocID="{91101D1C-B30F-4D62-912E-D3945A225A53}" presName="spVertical1" presStyleCnt="0"/>
      <dgm:spPr/>
    </dgm:pt>
    <dgm:pt modelId="{C79934EB-3D67-4868-9D6F-22DA5097EA1A}" type="pres">
      <dgm:prSet presAssocID="{91101D1C-B30F-4D62-912E-D3945A225A53}" presName="parTx" presStyleLbl="revTx" presStyleIdx="1" presStyleCnt="11" custLinFactNeighborX="-73623" custLinFactNeighborY="-13932">
        <dgm:presLayoutVars>
          <dgm:chMax val="0"/>
          <dgm:chPref val="0"/>
          <dgm:bulletEnabled val="1"/>
        </dgm:presLayoutVars>
      </dgm:prSet>
      <dgm:spPr/>
    </dgm:pt>
    <dgm:pt modelId="{C7EB5F33-EC16-42DD-B0DD-8390E83F9854}" type="pres">
      <dgm:prSet presAssocID="{91101D1C-B30F-4D62-912E-D3945A225A53}" presName="spVertical2" presStyleCnt="0"/>
      <dgm:spPr/>
    </dgm:pt>
    <dgm:pt modelId="{84F23DFA-C8E9-40E9-8787-5B2D0DBC0C16}" type="pres">
      <dgm:prSet presAssocID="{91101D1C-B30F-4D62-912E-D3945A225A53}" presName="spVertical3" presStyleCnt="0"/>
      <dgm:spPr/>
    </dgm:pt>
    <dgm:pt modelId="{F4F42B93-AA26-4FFC-B61A-737A25EE7717}" type="pres">
      <dgm:prSet presAssocID="{5FF8EF4D-5B72-43E9-AEAC-99C1E85E9C90}" presName="space" presStyleCnt="0"/>
      <dgm:spPr/>
    </dgm:pt>
    <dgm:pt modelId="{1AA4187F-D565-4709-8EAE-933E35B59FD6}" type="pres">
      <dgm:prSet presAssocID="{0BCC0613-E168-427C-9916-27E94BB881A0}" presName="linV" presStyleCnt="0"/>
      <dgm:spPr/>
    </dgm:pt>
    <dgm:pt modelId="{4D7F4B48-6ECC-46E3-8B76-7450363945A0}" type="pres">
      <dgm:prSet presAssocID="{0BCC0613-E168-427C-9916-27E94BB881A0}" presName="spVertical1" presStyleCnt="0"/>
      <dgm:spPr/>
    </dgm:pt>
    <dgm:pt modelId="{754E63E4-2464-49A6-8BE0-33E71F15A022}" type="pres">
      <dgm:prSet presAssocID="{0BCC0613-E168-427C-9916-27E94BB881A0}" presName="parTx" presStyleLbl="revTx" presStyleIdx="2" presStyleCnt="11" custLinFactNeighborX="-58011" custLinFactNeighborY="-13932">
        <dgm:presLayoutVars>
          <dgm:chMax val="0"/>
          <dgm:chPref val="0"/>
          <dgm:bulletEnabled val="1"/>
        </dgm:presLayoutVars>
      </dgm:prSet>
      <dgm:spPr/>
    </dgm:pt>
    <dgm:pt modelId="{B770A5A2-03BA-4F68-8A7D-D812592965E0}" type="pres">
      <dgm:prSet presAssocID="{0BCC0613-E168-427C-9916-27E94BB881A0}" presName="spVertical2" presStyleCnt="0"/>
      <dgm:spPr/>
    </dgm:pt>
    <dgm:pt modelId="{B4D164CC-2424-4451-9FD2-62294E9C7035}" type="pres">
      <dgm:prSet presAssocID="{0BCC0613-E168-427C-9916-27E94BB881A0}" presName="spVertical3" presStyleCnt="0"/>
      <dgm:spPr/>
    </dgm:pt>
    <dgm:pt modelId="{B75C6088-AF8E-41C3-A415-769007ADBE2F}" type="pres">
      <dgm:prSet presAssocID="{D5BA4B11-7371-4503-B14E-FFA540D8EAD7}" presName="space" presStyleCnt="0"/>
      <dgm:spPr/>
    </dgm:pt>
    <dgm:pt modelId="{4BE10D31-3267-46E8-B488-0D26F4CD30F1}" type="pres">
      <dgm:prSet presAssocID="{EDE5E798-C126-45A0-99B1-65B2B73C32DD}" presName="linV" presStyleCnt="0"/>
      <dgm:spPr/>
    </dgm:pt>
    <dgm:pt modelId="{4886F2B7-C284-4011-A5D8-5E99D32D731D}" type="pres">
      <dgm:prSet presAssocID="{EDE5E798-C126-45A0-99B1-65B2B73C32DD}" presName="spVertical1" presStyleCnt="0"/>
      <dgm:spPr/>
    </dgm:pt>
    <dgm:pt modelId="{1771F81E-5ED5-4C53-B772-C21C3EF31CE4}" type="pres">
      <dgm:prSet presAssocID="{EDE5E798-C126-45A0-99B1-65B2B73C32DD}" presName="parTx" presStyleLbl="revTx" presStyleIdx="3" presStyleCnt="11" custLinFactNeighborX="-56501">
        <dgm:presLayoutVars>
          <dgm:chMax val="0"/>
          <dgm:chPref val="0"/>
          <dgm:bulletEnabled val="1"/>
        </dgm:presLayoutVars>
      </dgm:prSet>
      <dgm:spPr/>
    </dgm:pt>
    <dgm:pt modelId="{66836B18-7324-4F8D-B5C5-A49B01170069}" type="pres">
      <dgm:prSet presAssocID="{EDE5E798-C126-45A0-99B1-65B2B73C32DD}" presName="spVertical2" presStyleCnt="0"/>
      <dgm:spPr/>
    </dgm:pt>
    <dgm:pt modelId="{086B15BB-D62F-4D3A-A3AA-93285371A2A8}" type="pres">
      <dgm:prSet presAssocID="{EDE5E798-C126-45A0-99B1-65B2B73C32DD}" presName="spVertical3" presStyleCnt="0"/>
      <dgm:spPr/>
    </dgm:pt>
    <dgm:pt modelId="{10580090-1900-45E7-97A6-767FA0DB7B4C}" type="pres">
      <dgm:prSet presAssocID="{DE4B9C9C-4432-49FC-8A40-50B6DAF947BA}" presName="space" presStyleCnt="0"/>
      <dgm:spPr/>
    </dgm:pt>
    <dgm:pt modelId="{B27EF564-DE19-4C6D-8205-33F0C2D6F0F1}" type="pres">
      <dgm:prSet presAssocID="{54FE7EFB-7612-47DB-A689-34C60EC95DD5}" presName="linV" presStyleCnt="0"/>
      <dgm:spPr/>
    </dgm:pt>
    <dgm:pt modelId="{53132958-83E7-4671-980B-47FD0F802E98}" type="pres">
      <dgm:prSet presAssocID="{54FE7EFB-7612-47DB-A689-34C60EC95DD5}" presName="spVertical1" presStyleCnt="0"/>
      <dgm:spPr/>
    </dgm:pt>
    <dgm:pt modelId="{CDA267A5-9943-44CF-A7E8-5DEDB7EF95DD}" type="pres">
      <dgm:prSet presAssocID="{54FE7EFB-7612-47DB-A689-34C60EC95DD5}" presName="parTx" presStyleLbl="revTx" presStyleIdx="4" presStyleCnt="11" custLinFactNeighborX="-54649">
        <dgm:presLayoutVars>
          <dgm:chMax val="0"/>
          <dgm:chPref val="0"/>
          <dgm:bulletEnabled val="1"/>
        </dgm:presLayoutVars>
      </dgm:prSet>
      <dgm:spPr/>
    </dgm:pt>
    <dgm:pt modelId="{13D439E4-C4AE-4705-BD06-BB3122830E1F}" type="pres">
      <dgm:prSet presAssocID="{54FE7EFB-7612-47DB-A689-34C60EC95DD5}" presName="spVertical2" presStyleCnt="0"/>
      <dgm:spPr/>
    </dgm:pt>
    <dgm:pt modelId="{0550930E-0F26-46A4-8E0B-FDA65A7C8628}" type="pres">
      <dgm:prSet presAssocID="{54FE7EFB-7612-47DB-A689-34C60EC95DD5}" presName="spVertical3" presStyleCnt="0"/>
      <dgm:spPr/>
    </dgm:pt>
    <dgm:pt modelId="{FB4FFB78-76FD-4DDF-AD7F-07C2946C9926}" type="pres">
      <dgm:prSet presAssocID="{224243EA-D261-420A-B07A-A8AFCCD1FA01}" presName="space" presStyleCnt="0"/>
      <dgm:spPr/>
    </dgm:pt>
    <dgm:pt modelId="{A02F4BEB-86F8-4389-8946-0B7BD17F4428}" type="pres">
      <dgm:prSet presAssocID="{3329E84E-C19E-4C7E-8FB2-A2AF2CBAB38B}" presName="linV" presStyleCnt="0"/>
      <dgm:spPr/>
    </dgm:pt>
    <dgm:pt modelId="{F6FE7088-ED3C-488E-8D5C-94DC737CD84C}" type="pres">
      <dgm:prSet presAssocID="{3329E84E-C19E-4C7E-8FB2-A2AF2CBAB38B}" presName="spVertical1" presStyleCnt="0"/>
      <dgm:spPr/>
    </dgm:pt>
    <dgm:pt modelId="{4CF51C59-C27E-4F91-A178-6FEDA15BD64D}" type="pres">
      <dgm:prSet presAssocID="{3329E84E-C19E-4C7E-8FB2-A2AF2CBAB38B}" presName="parTx" presStyleLbl="revTx" presStyleIdx="5" presStyleCnt="11" custScaleX="111889" custLinFactNeighborX="-43542">
        <dgm:presLayoutVars>
          <dgm:chMax val="0"/>
          <dgm:chPref val="0"/>
          <dgm:bulletEnabled val="1"/>
        </dgm:presLayoutVars>
      </dgm:prSet>
      <dgm:spPr/>
    </dgm:pt>
    <dgm:pt modelId="{16EC881B-7EC2-40DA-BF26-4D02D9D05BCB}" type="pres">
      <dgm:prSet presAssocID="{3329E84E-C19E-4C7E-8FB2-A2AF2CBAB38B}" presName="spVertical2" presStyleCnt="0"/>
      <dgm:spPr/>
    </dgm:pt>
    <dgm:pt modelId="{0A077464-D4EE-4579-92E9-A1469EDEE78F}" type="pres">
      <dgm:prSet presAssocID="{3329E84E-C19E-4C7E-8FB2-A2AF2CBAB38B}" presName="spVertical3" presStyleCnt="0"/>
      <dgm:spPr/>
    </dgm:pt>
    <dgm:pt modelId="{B5ED8AB3-4E93-4E53-9AFB-9E0065777B78}" type="pres">
      <dgm:prSet presAssocID="{676440D0-0E13-4444-9363-68D3E495AD77}" presName="space" presStyleCnt="0"/>
      <dgm:spPr/>
    </dgm:pt>
    <dgm:pt modelId="{4981D16D-E30B-4CFF-AFAA-A0AA982421FD}" type="pres">
      <dgm:prSet presAssocID="{F564F4BE-02A7-44C9-9202-9F8F44004383}" presName="linV" presStyleCnt="0"/>
      <dgm:spPr/>
    </dgm:pt>
    <dgm:pt modelId="{F3E5C298-1F7E-43D3-90E9-A716E135C6FB}" type="pres">
      <dgm:prSet presAssocID="{F564F4BE-02A7-44C9-9202-9F8F44004383}" presName="spVertical1" presStyleCnt="0"/>
      <dgm:spPr/>
    </dgm:pt>
    <dgm:pt modelId="{3D4392A6-E0DE-42F3-8154-EC48BD50C6C9}" type="pres">
      <dgm:prSet presAssocID="{F564F4BE-02A7-44C9-9202-9F8F44004383}" presName="parTx" presStyleLbl="revTx" presStyleIdx="6" presStyleCnt="11" custScaleX="121167" custLinFactNeighborX="-32450" custLinFactNeighborY="-13932">
        <dgm:presLayoutVars>
          <dgm:chMax val="0"/>
          <dgm:chPref val="0"/>
          <dgm:bulletEnabled val="1"/>
        </dgm:presLayoutVars>
      </dgm:prSet>
      <dgm:spPr/>
    </dgm:pt>
    <dgm:pt modelId="{FDA71BD3-63EA-49FE-AF08-0907A08B916E}" type="pres">
      <dgm:prSet presAssocID="{F564F4BE-02A7-44C9-9202-9F8F44004383}" presName="spVertical2" presStyleCnt="0"/>
      <dgm:spPr/>
    </dgm:pt>
    <dgm:pt modelId="{91B03FA2-F652-407A-A3D6-1C5D767C6E0A}" type="pres">
      <dgm:prSet presAssocID="{F564F4BE-02A7-44C9-9202-9F8F44004383}" presName="spVertical3" presStyleCnt="0"/>
      <dgm:spPr/>
    </dgm:pt>
    <dgm:pt modelId="{59B94CCF-648A-423A-B936-426C7861FB6B}" type="pres">
      <dgm:prSet presAssocID="{0A4349DF-C8E8-4D64-9C45-533437183D3A}" presName="space" presStyleCnt="0"/>
      <dgm:spPr/>
    </dgm:pt>
    <dgm:pt modelId="{CA5E721F-CD29-4E40-AC65-A7A9D7FAB8B2}" type="pres">
      <dgm:prSet presAssocID="{39A91070-E564-4BC4-80B8-5A87DF12AA48}" presName="linV" presStyleCnt="0"/>
      <dgm:spPr/>
    </dgm:pt>
    <dgm:pt modelId="{57829E4E-4F6E-4121-92D9-C1D6EDE33A58}" type="pres">
      <dgm:prSet presAssocID="{39A91070-E564-4BC4-80B8-5A87DF12AA48}" presName="spVertical1" presStyleCnt="0"/>
      <dgm:spPr/>
    </dgm:pt>
    <dgm:pt modelId="{FDDEAA28-E965-4774-8958-40A083EB5003}" type="pres">
      <dgm:prSet presAssocID="{39A91070-E564-4BC4-80B8-5A87DF12AA48}" presName="parTx" presStyleLbl="revTx" presStyleIdx="7" presStyleCnt="11" custLinFactNeighborX="-29247" custLinFactNeighborY="10745">
        <dgm:presLayoutVars>
          <dgm:chMax val="0"/>
          <dgm:chPref val="0"/>
          <dgm:bulletEnabled val="1"/>
        </dgm:presLayoutVars>
      </dgm:prSet>
      <dgm:spPr/>
    </dgm:pt>
    <dgm:pt modelId="{79EFD912-9148-40B8-BAB6-22FDE650D529}" type="pres">
      <dgm:prSet presAssocID="{39A91070-E564-4BC4-80B8-5A87DF12AA48}" presName="spVertical2" presStyleCnt="0"/>
      <dgm:spPr/>
    </dgm:pt>
    <dgm:pt modelId="{01407AA2-3E5F-435F-B839-C4D48B26563B}" type="pres">
      <dgm:prSet presAssocID="{39A91070-E564-4BC4-80B8-5A87DF12AA48}" presName="spVertical3" presStyleCnt="0"/>
      <dgm:spPr/>
    </dgm:pt>
    <dgm:pt modelId="{4D083BBF-E906-48B4-9616-880B349326FA}" type="pres">
      <dgm:prSet presAssocID="{2F5F7177-3BD2-4C4F-A48F-BA75591C789D}" presName="space" presStyleCnt="0"/>
      <dgm:spPr/>
    </dgm:pt>
    <dgm:pt modelId="{749E6077-4DDB-4CC2-99FE-90B57E26C5D2}" type="pres">
      <dgm:prSet presAssocID="{5552EC4B-575B-4D5A-B64D-590F14554C41}" presName="linV" presStyleCnt="0"/>
      <dgm:spPr/>
    </dgm:pt>
    <dgm:pt modelId="{DFBCFC7C-A9FE-4BEE-BB87-C569EED77424}" type="pres">
      <dgm:prSet presAssocID="{5552EC4B-575B-4D5A-B64D-590F14554C41}" presName="spVertical1" presStyleCnt="0"/>
      <dgm:spPr/>
    </dgm:pt>
    <dgm:pt modelId="{5E9C4DE9-8D3E-43EA-B0DF-9AED612D3661}" type="pres">
      <dgm:prSet presAssocID="{5552EC4B-575B-4D5A-B64D-590F14554C41}" presName="parTx" presStyleLbl="revTx" presStyleIdx="8" presStyleCnt="11" custLinFactNeighborX="-27088" custLinFactNeighborY="-13932">
        <dgm:presLayoutVars>
          <dgm:chMax val="0"/>
          <dgm:chPref val="0"/>
          <dgm:bulletEnabled val="1"/>
        </dgm:presLayoutVars>
      </dgm:prSet>
      <dgm:spPr/>
    </dgm:pt>
    <dgm:pt modelId="{2502341E-0B1F-4FCF-918B-9AEE92F5EAE6}" type="pres">
      <dgm:prSet presAssocID="{5552EC4B-575B-4D5A-B64D-590F14554C41}" presName="spVertical2" presStyleCnt="0"/>
      <dgm:spPr/>
    </dgm:pt>
    <dgm:pt modelId="{35C2EC37-F446-4CB4-953E-C0E22647084B}" type="pres">
      <dgm:prSet presAssocID="{5552EC4B-575B-4D5A-B64D-590F14554C41}" presName="spVertical3" presStyleCnt="0"/>
      <dgm:spPr/>
    </dgm:pt>
    <dgm:pt modelId="{C145475A-7638-4A29-82BE-CA43D2370BCF}" type="pres">
      <dgm:prSet presAssocID="{8AC449C4-4FCD-422E-B04F-8A8E6D9489F7}" presName="space" presStyleCnt="0"/>
      <dgm:spPr/>
    </dgm:pt>
    <dgm:pt modelId="{E4BD8D26-1A6B-49D9-A4BA-33CC0F5E5DEE}" type="pres">
      <dgm:prSet presAssocID="{C9FE063B-401B-4049-BCE6-E28E44296DBF}" presName="linV" presStyleCnt="0"/>
      <dgm:spPr/>
    </dgm:pt>
    <dgm:pt modelId="{AD5286C3-7D4C-477F-98E0-599A829D6BDA}" type="pres">
      <dgm:prSet presAssocID="{C9FE063B-401B-4049-BCE6-E28E44296DBF}" presName="spVertical1" presStyleCnt="0"/>
      <dgm:spPr/>
    </dgm:pt>
    <dgm:pt modelId="{A6D6C2E1-275A-4A09-A8B7-F8050E371B4A}" type="pres">
      <dgm:prSet presAssocID="{C9FE063B-401B-4049-BCE6-E28E44296DBF}" presName="parTx" presStyleLbl="revTx" presStyleIdx="9" presStyleCnt="11" custScaleX="127646">
        <dgm:presLayoutVars>
          <dgm:chMax val="0"/>
          <dgm:chPref val="0"/>
          <dgm:bulletEnabled val="1"/>
        </dgm:presLayoutVars>
      </dgm:prSet>
      <dgm:spPr/>
    </dgm:pt>
    <dgm:pt modelId="{7FB7A85E-01A2-48D2-BE7C-F743F90B34F7}" type="pres">
      <dgm:prSet presAssocID="{C9FE063B-401B-4049-BCE6-E28E44296DBF}" presName="spVertical2" presStyleCnt="0"/>
      <dgm:spPr/>
    </dgm:pt>
    <dgm:pt modelId="{C12ED39E-D914-4FC9-864F-DFE75AB9B7D1}" type="pres">
      <dgm:prSet presAssocID="{C9FE063B-401B-4049-BCE6-E28E44296DBF}" presName="spVertical3" presStyleCnt="0"/>
      <dgm:spPr/>
    </dgm:pt>
    <dgm:pt modelId="{C4F76E65-4077-471A-B376-645E8B3A3333}" type="pres">
      <dgm:prSet presAssocID="{70A8EBBC-37AF-4ED6-A469-6E3707E1DA6F}" presName="space" presStyleCnt="0"/>
      <dgm:spPr/>
    </dgm:pt>
    <dgm:pt modelId="{07EB9B50-C789-46DE-9495-DE381C72D725}" type="pres">
      <dgm:prSet presAssocID="{BACFB0F5-A8BA-49CB-B2A6-8637206E5DE2}" presName="linV" presStyleCnt="0"/>
      <dgm:spPr/>
    </dgm:pt>
    <dgm:pt modelId="{CF6C5646-A039-48A1-A2D5-048CAD1966E7}" type="pres">
      <dgm:prSet presAssocID="{BACFB0F5-A8BA-49CB-B2A6-8637206E5DE2}" presName="spVertical1" presStyleCnt="0"/>
      <dgm:spPr/>
    </dgm:pt>
    <dgm:pt modelId="{18530AC6-C68C-40EF-ABAE-352938AF47A6}" type="pres">
      <dgm:prSet presAssocID="{BACFB0F5-A8BA-49CB-B2A6-8637206E5DE2}" presName="parTx" presStyleLbl="revTx" presStyleIdx="10" presStyleCnt="11">
        <dgm:presLayoutVars>
          <dgm:chMax val="0"/>
          <dgm:chPref val="0"/>
          <dgm:bulletEnabled val="1"/>
        </dgm:presLayoutVars>
      </dgm:prSet>
      <dgm:spPr/>
    </dgm:pt>
    <dgm:pt modelId="{6FCD204B-C3A0-43DD-BED2-4328B20AB70C}" type="pres">
      <dgm:prSet presAssocID="{BACFB0F5-A8BA-49CB-B2A6-8637206E5DE2}" presName="spVertical2" presStyleCnt="0"/>
      <dgm:spPr/>
    </dgm:pt>
    <dgm:pt modelId="{DD14D2D0-1D6F-4CEE-8248-02AE3C540747}" type="pres">
      <dgm:prSet presAssocID="{BACFB0F5-A8BA-49CB-B2A6-8637206E5DE2}" presName="spVertical3" presStyleCnt="0"/>
      <dgm:spPr/>
    </dgm:pt>
    <dgm:pt modelId="{C8C627BF-32C9-48BF-8C02-628719B9C3C8}" type="pres">
      <dgm:prSet presAssocID="{8C466045-E5D9-47F6-B56F-85E68F0884F7}" presName="padding2" presStyleCnt="0"/>
      <dgm:spPr/>
    </dgm:pt>
    <dgm:pt modelId="{B2855B6D-5758-47E1-AA12-70CCD5A8F03F}" type="pres">
      <dgm:prSet presAssocID="{8C466045-E5D9-47F6-B56F-85E68F0884F7}" presName="negArrow" presStyleCnt="0"/>
      <dgm:spPr/>
    </dgm:pt>
    <dgm:pt modelId="{6B6AFB93-F804-462D-8B65-E53378848C4C}" type="pres">
      <dgm:prSet presAssocID="{8C466045-E5D9-47F6-B56F-85E68F0884F7}" presName="backgroundArrow" presStyleLbl="node1" presStyleIdx="0" presStyleCnt="1" custLinFactNeighborX="-198"/>
      <dgm:spPr>
        <a:ln>
          <a:solidFill>
            <a:srgbClr val="FF9999"/>
          </a:solidFill>
        </a:ln>
      </dgm:spPr>
    </dgm:pt>
  </dgm:ptLst>
  <dgm:cxnLst>
    <dgm:cxn modelId="{06C8630D-788B-46D5-9D09-0A0BD1F2F75A}" type="presOf" srcId="{54FE7EFB-7612-47DB-A689-34C60EC95DD5}" destId="{CDA267A5-9943-44CF-A7E8-5DEDB7EF95DD}" srcOrd="0" destOrd="0" presId="urn:microsoft.com/office/officeart/2005/8/layout/hProcess3"/>
    <dgm:cxn modelId="{F0480418-6207-4850-997A-B857F2E58795}" type="presOf" srcId="{EDE5E798-C126-45A0-99B1-65B2B73C32DD}" destId="{1771F81E-5ED5-4C53-B772-C21C3EF31CE4}" srcOrd="0" destOrd="0" presId="urn:microsoft.com/office/officeart/2005/8/layout/hProcess3"/>
    <dgm:cxn modelId="{02A8EA1F-6A4D-41C2-A1F9-61C5B0504076}" srcId="{8C466045-E5D9-47F6-B56F-85E68F0884F7}" destId="{91101D1C-B30F-4D62-912E-D3945A225A53}" srcOrd="1" destOrd="0" parTransId="{66DF6F57-033B-4500-A5AC-C20FD754BBF3}" sibTransId="{5FF8EF4D-5B72-43E9-AEAC-99C1E85E9C90}"/>
    <dgm:cxn modelId="{A9739429-2504-4CA6-AD2B-6F67624CD241}" type="presOf" srcId="{BACFB0F5-A8BA-49CB-B2A6-8637206E5DE2}" destId="{18530AC6-C68C-40EF-ABAE-352938AF47A6}" srcOrd="0" destOrd="0" presId="urn:microsoft.com/office/officeart/2005/8/layout/hProcess3"/>
    <dgm:cxn modelId="{19DA3034-1ADA-4F09-B4DB-54FE75192224}" type="presOf" srcId="{3329E84E-C19E-4C7E-8FB2-A2AF2CBAB38B}" destId="{4CF51C59-C27E-4F91-A178-6FEDA15BD64D}" srcOrd="0" destOrd="0" presId="urn:microsoft.com/office/officeart/2005/8/layout/hProcess3"/>
    <dgm:cxn modelId="{1FD1985F-979E-4D68-A675-B1DBF7A780B5}" type="presOf" srcId="{91101D1C-B30F-4D62-912E-D3945A225A53}" destId="{C79934EB-3D67-4868-9D6F-22DA5097EA1A}" srcOrd="0" destOrd="0" presId="urn:microsoft.com/office/officeart/2005/8/layout/hProcess3"/>
    <dgm:cxn modelId="{62F4AB68-8F19-4BF7-8A22-7B761D03B5A9}" type="presOf" srcId="{F564F4BE-02A7-44C9-9202-9F8F44004383}" destId="{3D4392A6-E0DE-42F3-8154-EC48BD50C6C9}" srcOrd="0" destOrd="0" presId="urn:microsoft.com/office/officeart/2005/8/layout/hProcess3"/>
    <dgm:cxn modelId="{CEB4594F-55A8-462E-8D6C-ACA8945F2EA3}" srcId="{8C466045-E5D9-47F6-B56F-85E68F0884F7}" destId="{BACFB0F5-A8BA-49CB-B2A6-8637206E5DE2}" srcOrd="10" destOrd="0" parTransId="{BAD176AF-2CB6-4432-9AD5-15570179DEA2}" sibTransId="{6F194E68-4EBF-4C69-A6C2-62D2636F1147}"/>
    <dgm:cxn modelId="{34D55A76-23BE-40BE-973A-187633EEBD57}" srcId="{8C466045-E5D9-47F6-B56F-85E68F0884F7}" destId="{F564F4BE-02A7-44C9-9202-9F8F44004383}" srcOrd="6" destOrd="0" parTransId="{01524DB7-0E85-4D85-9173-91194671E6FB}" sibTransId="{0A4349DF-C8E8-4D64-9C45-533437183D3A}"/>
    <dgm:cxn modelId="{B4F4C57E-AD0D-462B-ACE0-68C75C57F566}" type="presOf" srcId="{0BCC0613-E168-427C-9916-27E94BB881A0}" destId="{754E63E4-2464-49A6-8BE0-33E71F15A022}" srcOrd="0" destOrd="0" presId="urn:microsoft.com/office/officeart/2005/8/layout/hProcess3"/>
    <dgm:cxn modelId="{61731282-3C1E-4707-BDB6-8501B95AF38A}" srcId="{8C466045-E5D9-47F6-B56F-85E68F0884F7}" destId="{EDE5E798-C126-45A0-99B1-65B2B73C32DD}" srcOrd="3" destOrd="0" parTransId="{7431DBBE-4880-48A0-9273-39DA61CBE47D}" sibTransId="{DE4B9C9C-4432-49FC-8A40-50B6DAF947BA}"/>
    <dgm:cxn modelId="{F77DED86-7958-44B7-8BE6-C6B3C725FB84}" type="presOf" srcId="{1DB7287C-E26E-4BD8-B12D-D2014810EF73}" destId="{560BD213-B978-405B-AF81-9FBA6D3095B5}" srcOrd="0" destOrd="0" presId="urn:microsoft.com/office/officeart/2005/8/layout/hProcess3"/>
    <dgm:cxn modelId="{5C1DE593-F197-4759-B764-A7742E9375DD}" type="presOf" srcId="{39A91070-E564-4BC4-80B8-5A87DF12AA48}" destId="{FDDEAA28-E965-4774-8958-40A083EB5003}" srcOrd="0" destOrd="0" presId="urn:microsoft.com/office/officeart/2005/8/layout/hProcess3"/>
    <dgm:cxn modelId="{3592619F-E0A9-44A5-80E8-FC160CCF8695}" type="presOf" srcId="{5552EC4B-575B-4D5A-B64D-590F14554C41}" destId="{5E9C4DE9-8D3E-43EA-B0DF-9AED612D3661}" srcOrd="0" destOrd="0" presId="urn:microsoft.com/office/officeart/2005/8/layout/hProcess3"/>
    <dgm:cxn modelId="{F9FA13A7-2A20-45CC-ACB9-9CFAB5EFA807}" srcId="{8C466045-E5D9-47F6-B56F-85E68F0884F7}" destId="{3329E84E-C19E-4C7E-8FB2-A2AF2CBAB38B}" srcOrd="5" destOrd="0" parTransId="{ACA882DC-3E81-483B-A0D7-2B6B4F0C81AD}" sibTransId="{676440D0-0E13-4444-9363-68D3E495AD77}"/>
    <dgm:cxn modelId="{AC492EA9-D3D2-41EC-8359-139CC8170631}" srcId="{8C466045-E5D9-47F6-B56F-85E68F0884F7}" destId="{1DB7287C-E26E-4BD8-B12D-D2014810EF73}" srcOrd="0" destOrd="0" parTransId="{D84C6C0A-C42C-4C0E-B65D-FAED399D7725}" sibTransId="{4F6C3A71-D768-4940-85BC-A438FA3671E5}"/>
    <dgm:cxn modelId="{A29A7EBC-34EA-4D9F-B34F-237ADCDCEB30}" srcId="{8C466045-E5D9-47F6-B56F-85E68F0884F7}" destId="{5552EC4B-575B-4D5A-B64D-590F14554C41}" srcOrd="8" destOrd="0" parTransId="{14FC8290-BDA0-4277-A36B-A28BBE08D029}" sibTransId="{8AC449C4-4FCD-422E-B04F-8A8E6D9489F7}"/>
    <dgm:cxn modelId="{705756BF-A162-42A1-86D3-ECEE7B10DADF}" type="presOf" srcId="{C9FE063B-401B-4049-BCE6-E28E44296DBF}" destId="{A6D6C2E1-275A-4A09-A8B7-F8050E371B4A}" srcOrd="0" destOrd="0" presId="urn:microsoft.com/office/officeart/2005/8/layout/hProcess3"/>
    <dgm:cxn modelId="{C8F639C3-8AB4-4556-9E9B-1DC4C350702E}" srcId="{8C466045-E5D9-47F6-B56F-85E68F0884F7}" destId="{54FE7EFB-7612-47DB-A689-34C60EC95DD5}" srcOrd="4" destOrd="0" parTransId="{89B7C1C8-AF6F-4BA9-BA28-5F3F104BC2A8}" sibTransId="{224243EA-D261-420A-B07A-A8AFCCD1FA01}"/>
    <dgm:cxn modelId="{CF4709C8-4BC2-4690-AA83-037C5F61E03E}" srcId="{8C466045-E5D9-47F6-B56F-85E68F0884F7}" destId="{C9FE063B-401B-4049-BCE6-E28E44296DBF}" srcOrd="9" destOrd="0" parTransId="{DEFD89B7-CFF8-45F8-A9D7-F3F4A1C2BE3A}" sibTransId="{70A8EBBC-37AF-4ED6-A469-6E3707E1DA6F}"/>
    <dgm:cxn modelId="{6D3F49EE-8BD9-4AB2-8C6C-EED08E2BAC88}" srcId="{8C466045-E5D9-47F6-B56F-85E68F0884F7}" destId="{0BCC0613-E168-427C-9916-27E94BB881A0}" srcOrd="2" destOrd="0" parTransId="{F59AD304-A72D-45E5-A200-794BDC198CD0}" sibTransId="{D5BA4B11-7371-4503-B14E-FFA540D8EAD7}"/>
    <dgm:cxn modelId="{CCAFA2F5-5DEF-45B3-88F5-DAB9090ADCB8}" srcId="{8C466045-E5D9-47F6-B56F-85E68F0884F7}" destId="{39A91070-E564-4BC4-80B8-5A87DF12AA48}" srcOrd="7" destOrd="0" parTransId="{81930CBE-8C9D-40C6-AAB8-67E0ECDB03AD}" sibTransId="{2F5F7177-3BD2-4C4F-A48F-BA75591C789D}"/>
    <dgm:cxn modelId="{CA072EFA-272F-4C3A-A6C3-DC1CF0B77647}" type="presOf" srcId="{8C466045-E5D9-47F6-B56F-85E68F0884F7}" destId="{C13F7221-A55C-4805-9655-EB0B0258FFB1}" srcOrd="0" destOrd="0" presId="urn:microsoft.com/office/officeart/2005/8/layout/hProcess3"/>
    <dgm:cxn modelId="{88EF17FE-6646-456B-96B8-1462C5B7504D}" type="presParOf" srcId="{C13F7221-A55C-4805-9655-EB0B0258FFB1}" destId="{4C1580CC-4FB1-4D14-A5E7-DB38FF91F7FE}" srcOrd="0" destOrd="0" presId="urn:microsoft.com/office/officeart/2005/8/layout/hProcess3"/>
    <dgm:cxn modelId="{479395AF-38F6-4392-B00C-0EBEA49D6591}" type="presParOf" srcId="{C13F7221-A55C-4805-9655-EB0B0258FFB1}" destId="{71390C98-A066-4380-B6E1-A876266A4A03}" srcOrd="1" destOrd="0" presId="urn:microsoft.com/office/officeart/2005/8/layout/hProcess3"/>
    <dgm:cxn modelId="{CCF923FF-892E-4CE6-B9C9-D393741C8A05}" type="presParOf" srcId="{71390C98-A066-4380-B6E1-A876266A4A03}" destId="{C9AB97A3-4B60-474C-91D3-B9E1CC48B57C}" srcOrd="0" destOrd="0" presId="urn:microsoft.com/office/officeart/2005/8/layout/hProcess3"/>
    <dgm:cxn modelId="{65494E97-D384-41DE-BD61-2A2C20C6A4BE}" type="presParOf" srcId="{71390C98-A066-4380-B6E1-A876266A4A03}" destId="{C41F0A86-3FDF-4225-B4EF-E9EBD9D92E1D}" srcOrd="1" destOrd="0" presId="urn:microsoft.com/office/officeart/2005/8/layout/hProcess3"/>
    <dgm:cxn modelId="{FB09C92F-22D7-4F69-BFDE-3148DC377EE9}" type="presParOf" srcId="{C41F0A86-3FDF-4225-B4EF-E9EBD9D92E1D}" destId="{62BF4910-A9F2-4303-BE9B-0AD7C15115CC}" srcOrd="0" destOrd="0" presId="urn:microsoft.com/office/officeart/2005/8/layout/hProcess3"/>
    <dgm:cxn modelId="{A9AFC9B3-9147-41DE-9B18-A6E5F83DB2BE}" type="presParOf" srcId="{C41F0A86-3FDF-4225-B4EF-E9EBD9D92E1D}" destId="{560BD213-B978-405B-AF81-9FBA6D3095B5}" srcOrd="1" destOrd="0" presId="urn:microsoft.com/office/officeart/2005/8/layout/hProcess3"/>
    <dgm:cxn modelId="{290BD227-AC0E-438A-AE43-AF544A25F51E}" type="presParOf" srcId="{C41F0A86-3FDF-4225-B4EF-E9EBD9D92E1D}" destId="{1082B313-4FD9-47E6-9447-EB533D709E2E}" srcOrd="2" destOrd="0" presId="urn:microsoft.com/office/officeart/2005/8/layout/hProcess3"/>
    <dgm:cxn modelId="{C394E7CC-FD9C-4CAE-AEAC-986D0CD0ABF3}" type="presParOf" srcId="{C41F0A86-3FDF-4225-B4EF-E9EBD9D92E1D}" destId="{92362D49-9A57-4459-A31D-38BC4794619F}" srcOrd="3" destOrd="0" presId="urn:microsoft.com/office/officeart/2005/8/layout/hProcess3"/>
    <dgm:cxn modelId="{47E6FB29-D729-433B-B014-E72CD1CE03C5}" type="presParOf" srcId="{71390C98-A066-4380-B6E1-A876266A4A03}" destId="{1047F2D5-C25B-4440-9B7F-0F1599137F79}" srcOrd="2" destOrd="0" presId="urn:microsoft.com/office/officeart/2005/8/layout/hProcess3"/>
    <dgm:cxn modelId="{6A900CA8-341C-47DC-8D6D-2FA0893FF34A}" type="presParOf" srcId="{71390C98-A066-4380-B6E1-A876266A4A03}" destId="{69CA1DC1-5415-42B3-818D-55E086EF74A9}" srcOrd="3" destOrd="0" presId="urn:microsoft.com/office/officeart/2005/8/layout/hProcess3"/>
    <dgm:cxn modelId="{E07595AF-810C-4BAA-8338-B7C5FD56ADB2}" type="presParOf" srcId="{69CA1DC1-5415-42B3-818D-55E086EF74A9}" destId="{CC525519-D59D-4372-B039-10C10D4304DA}" srcOrd="0" destOrd="0" presId="urn:microsoft.com/office/officeart/2005/8/layout/hProcess3"/>
    <dgm:cxn modelId="{A9C84381-6B6F-4F60-ACCB-4AFE34B14983}" type="presParOf" srcId="{69CA1DC1-5415-42B3-818D-55E086EF74A9}" destId="{C79934EB-3D67-4868-9D6F-22DA5097EA1A}" srcOrd="1" destOrd="0" presId="urn:microsoft.com/office/officeart/2005/8/layout/hProcess3"/>
    <dgm:cxn modelId="{EF090E85-8EB7-4D42-8497-3030B680AA33}" type="presParOf" srcId="{69CA1DC1-5415-42B3-818D-55E086EF74A9}" destId="{C7EB5F33-EC16-42DD-B0DD-8390E83F9854}" srcOrd="2" destOrd="0" presId="urn:microsoft.com/office/officeart/2005/8/layout/hProcess3"/>
    <dgm:cxn modelId="{B61BED4F-0A76-4FAF-A2BA-B790EA0C7635}" type="presParOf" srcId="{69CA1DC1-5415-42B3-818D-55E086EF74A9}" destId="{84F23DFA-C8E9-40E9-8787-5B2D0DBC0C16}" srcOrd="3" destOrd="0" presId="urn:microsoft.com/office/officeart/2005/8/layout/hProcess3"/>
    <dgm:cxn modelId="{88CE6180-193D-4DB6-B4C7-1F1D26C38F1C}" type="presParOf" srcId="{71390C98-A066-4380-B6E1-A876266A4A03}" destId="{F4F42B93-AA26-4FFC-B61A-737A25EE7717}" srcOrd="4" destOrd="0" presId="urn:microsoft.com/office/officeart/2005/8/layout/hProcess3"/>
    <dgm:cxn modelId="{23D864D5-94CB-4FFF-8B16-1F628E1A4506}" type="presParOf" srcId="{71390C98-A066-4380-B6E1-A876266A4A03}" destId="{1AA4187F-D565-4709-8EAE-933E35B59FD6}" srcOrd="5" destOrd="0" presId="urn:microsoft.com/office/officeart/2005/8/layout/hProcess3"/>
    <dgm:cxn modelId="{244583F5-35B3-4DF8-85ED-BB909DC3BDD7}" type="presParOf" srcId="{1AA4187F-D565-4709-8EAE-933E35B59FD6}" destId="{4D7F4B48-6ECC-46E3-8B76-7450363945A0}" srcOrd="0" destOrd="0" presId="urn:microsoft.com/office/officeart/2005/8/layout/hProcess3"/>
    <dgm:cxn modelId="{48801F39-B101-41EA-AA8E-947379BE9040}" type="presParOf" srcId="{1AA4187F-D565-4709-8EAE-933E35B59FD6}" destId="{754E63E4-2464-49A6-8BE0-33E71F15A022}" srcOrd="1" destOrd="0" presId="urn:microsoft.com/office/officeart/2005/8/layout/hProcess3"/>
    <dgm:cxn modelId="{418B7050-8C6E-406D-A066-3D81BAB80B6A}" type="presParOf" srcId="{1AA4187F-D565-4709-8EAE-933E35B59FD6}" destId="{B770A5A2-03BA-4F68-8A7D-D812592965E0}" srcOrd="2" destOrd="0" presId="urn:microsoft.com/office/officeart/2005/8/layout/hProcess3"/>
    <dgm:cxn modelId="{378AD957-0C88-428D-B366-3DF70EDB424D}" type="presParOf" srcId="{1AA4187F-D565-4709-8EAE-933E35B59FD6}" destId="{B4D164CC-2424-4451-9FD2-62294E9C7035}" srcOrd="3" destOrd="0" presId="urn:microsoft.com/office/officeart/2005/8/layout/hProcess3"/>
    <dgm:cxn modelId="{B56D71B3-0BAE-497D-AC58-82F6561CA138}" type="presParOf" srcId="{71390C98-A066-4380-B6E1-A876266A4A03}" destId="{B75C6088-AF8E-41C3-A415-769007ADBE2F}" srcOrd="6" destOrd="0" presId="urn:microsoft.com/office/officeart/2005/8/layout/hProcess3"/>
    <dgm:cxn modelId="{0AB39367-1948-41F6-B58C-09ED97A880F5}" type="presParOf" srcId="{71390C98-A066-4380-B6E1-A876266A4A03}" destId="{4BE10D31-3267-46E8-B488-0D26F4CD30F1}" srcOrd="7" destOrd="0" presId="urn:microsoft.com/office/officeart/2005/8/layout/hProcess3"/>
    <dgm:cxn modelId="{151018A2-344B-4A02-87FB-AFF403BF8AE2}" type="presParOf" srcId="{4BE10D31-3267-46E8-B488-0D26F4CD30F1}" destId="{4886F2B7-C284-4011-A5D8-5E99D32D731D}" srcOrd="0" destOrd="0" presId="urn:microsoft.com/office/officeart/2005/8/layout/hProcess3"/>
    <dgm:cxn modelId="{EB66322E-AEE0-472E-9257-0919B1FB7393}" type="presParOf" srcId="{4BE10D31-3267-46E8-B488-0D26F4CD30F1}" destId="{1771F81E-5ED5-4C53-B772-C21C3EF31CE4}" srcOrd="1" destOrd="0" presId="urn:microsoft.com/office/officeart/2005/8/layout/hProcess3"/>
    <dgm:cxn modelId="{1A156D9A-7F87-42FF-9DE2-73E7C24092E6}" type="presParOf" srcId="{4BE10D31-3267-46E8-B488-0D26F4CD30F1}" destId="{66836B18-7324-4F8D-B5C5-A49B01170069}" srcOrd="2" destOrd="0" presId="urn:microsoft.com/office/officeart/2005/8/layout/hProcess3"/>
    <dgm:cxn modelId="{B4F0ACA3-EBFE-433C-B82F-5FAEF67949E2}" type="presParOf" srcId="{4BE10D31-3267-46E8-B488-0D26F4CD30F1}" destId="{086B15BB-D62F-4D3A-A3AA-93285371A2A8}" srcOrd="3" destOrd="0" presId="urn:microsoft.com/office/officeart/2005/8/layout/hProcess3"/>
    <dgm:cxn modelId="{96A0F151-7AF0-4592-980B-FBE667F71E0B}" type="presParOf" srcId="{71390C98-A066-4380-B6E1-A876266A4A03}" destId="{10580090-1900-45E7-97A6-767FA0DB7B4C}" srcOrd="8" destOrd="0" presId="urn:microsoft.com/office/officeart/2005/8/layout/hProcess3"/>
    <dgm:cxn modelId="{6FA147FD-164B-4807-9FC5-2DEFDAA7BFAC}" type="presParOf" srcId="{71390C98-A066-4380-B6E1-A876266A4A03}" destId="{B27EF564-DE19-4C6D-8205-33F0C2D6F0F1}" srcOrd="9" destOrd="0" presId="urn:microsoft.com/office/officeart/2005/8/layout/hProcess3"/>
    <dgm:cxn modelId="{CFF065D2-BA5C-44A1-B252-B8E2DE5BC09E}" type="presParOf" srcId="{B27EF564-DE19-4C6D-8205-33F0C2D6F0F1}" destId="{53132958-83E7-4671-980B-47FD0F802E98}" srcOrd="0" destOrd="0" presId="urn:microsoft.com/office/officeart/2005/8/layout/hProcess3"/>
    <dgm:cxn modelId="{91AF0D63-D9C0-48B1-B3C3-F2F4A0B7E1B3}" type="presParOf" srcId="{B27EF564-DE19-4C6D-8205-33F0C2D6F0F1}" destId="{CDA267A5-9943-44CF-A7E8-5DEDB7EF95DD}" srcOrd="1" destOrd="0" presId="urn:microsoft.com/office/officeart/2005/8/layout/hProcess3"/>
    <dgm:cxn modelId="{FFAC7258-35E6-44AB-A8CF-E2F4D4542047}" type="presParOf" srcId="{B27EF564-DE19-4C6D-8205-33F0C2D6F0F1}" destId="{13D439E4-C4AE-4705-BD06-BB3122830E1F}" srcOrd="2" destOrd="0" presId="urn:microsoft.com/office/officeart/2005/8/layout/hProcess3"/>
    <dgm:cxn modelId="{C2012AD5-A8D0-4294-86B5-4C5273F8B362}" type="presParOf" srcId="{B27EF564-DE19-4C6D-8205-33F0C2D6F0F1}" destId="{0550930E-0F26-46A4-8E0B-FDA65A7C8628}" srcOrd="3" destOrd="0" presId="urn:microsoft.com/office/officeart/2005/8/layout/hProcess3"/>
    <dgm:cxn modelId="{1F21EB87-90F3-4778-83F3-9ECF381A5D04}" type="presParOf" srcId="{71390C98-A066-4380-B6E1-A876266A4A03}" destId="{FB4FFB78-76FD-4DDF-AD7F-07C2946C9926}" srcOrd="10" destOrd="0" presId="urn:microsoft.com/office/officeart/2005/8/layout/hProcess3"/>
    <dgm:cxn modelId="{BA40C5E4-145C-46D3-B1B0-9A7C485EF853}" type="presParOf" srcId="{71390C98-A066-4380-B6E1-A876266A4A03}" destId="{A02F4BEB-86F8-4389-8946-0B7BD17F4428}" srcOrd="11" destOrd="0" presId="urn:microsoft.com/office/officeart/2005/8/layout/hProcess3"/>
    <dgm:cxn modelId="{667FB124-138C-4D96-8DF3-14B58E90F4D2}" type="presParOf" srcId="{A02F4BEB-86F8-4389-8946-0B7BD17F4428}" destId="{F6FE7088-ED3C-488E-8D5C-94DC737CD84C}" srcOrd="0" destOrd="0" presId="urn:microsoft.com/office/officeart/2005/8/layout/hProcess3"/>
    <dgm:cxn modelId="{7ECCA1D4-24F9-4ACB-A053-D292AA7ADCEC}" type="presParOf" srcId="{A02F4BEB-86F8-4389-8946-0B7BD17F4428}" destId="{4CF51C59-C27E-4F91-A178-6FEDA15BD64D}" srcOrd="1" destOrd="0" presId="urn:microsoft.com/office/officeart/2005/8/layout/hProcess3"/>
    <dgm:cxn modelId="{ADA2FFB6-EB8A-47E4-A934-84ABB54B90D8}" type="presParOf" srcId="{A02F4BEB-86F8-4389-8946-0B7BD17F4428}" destId="{16EC881B-7EC2-40DA-BF26-4D02D9D05BCB}" srcOrd="2" destOrd="0" presId="urn:microsoft.com/office/officeart/2005/8/layout/hProcess3"/>
    <dgm:cxn modelId="{DDFFAE9B-FFA8-4F3E-8CAD-65B3766603F5}" type="presParOf" srcId="{A02F4BEB-86F8-4389-8946-0B7BD17F4428}" destId="{0A077464-D4EE-4579-92E9-A1469EDEE78F}" srcOrd="3" destOrd="0" presId="urn:microsoft.com/office/officeart/2005/8/layout/hProcess3"/>
    <dgm:cxn modelId="{D32A7C34-0241-4DEF-8F82-62C81E524CAF}" type="presParOf" srcId="{71390C98-A066-4380-B6E1-A876266A4A03}" destId="{B5ED8AB3-4E93-4E53-9AFB-9E0065777B78}" srcOrd="12" destOrd="0" presId="urn:microsoft.com/office/officeart/2005/8/layout/hProcess3"/>
    <dgm:cxn modelId="{1DF1EC8A-5E92-478E-8AE3-64AE16D15583}" type="presParOf" srcId="{71390C98-A066-4380-B6E1-A876266A4A03}" destId="{4981D16D-E30B-4CFF-AFAA-A0AA982421FD}" srcOrd="13" destOrd="0" presId="urn:microsoft.com/office/officeart/2005/8/layout/hProcess3"/>
    <dgm:cxn modelId="{9FF2EFC6-D029-4E37-8EED-D368B78002E3}" type="presParOf" srcId="{4981D16D-E30B-4CFF-AFAA-A0AA982421FD}" destId="{F3E5C298-1F7E-43D3-90E9-A716E135C6FB}" srcOrd="0" destOrd="0" presId="urn:microsoft.com/office/officeart/2005/8/layout/hProcess3"/>
    <dgm:cxn modelId="{14C230DA-8616-4C9E-9C58-8BED76CBB92E}" type="presParOf" srcId="{4981D16D-E30B-4CFF-AFAA-A0AA982421FD}" destId="{3D4392A6-E0DE-42F3-8154-EC48BD50C6C9}" srcOrd="1" destOrd="0" presId="urn:microsoft.com/office/officeart/2005/8/layout/hProcess3"/>
    <dgm:cxn modelId="{05CCC8FA-301E-4BA8-9A94-4536C7A71B2D}" type="presParOf" srcId="{4981D16D-E30B-4CFF-AFAA-A0AA982421FD}" destId="{FDA71BD3-63EA-49FE-AF08-0907A08B916E}" srcOrd="2" destOrd="0" presId="urn:microsoft.com/office/officeart/2005/8/layout/hProcess3"/>
    <dgm:cxn modelId="{74212D8F-D6B9-4E0A-81DC-DB7C916F8802}" type="presParOf" srcId="{4981D16D-E30B-4CFF-AFAA-A0AA982421FD}" destId="{91B03FA2-F652-407A-A3D6-1C5D767C6E0A}" srcOrd="3" destOrd="0" presId="urn:microsoft.com/office/officeart/2005/8/layout/hProcess3"/>
    <dgm:cxn modelId="{01029BB9-D9AD-4D0A-BD2A-30A5925B37D4}" type="presParOf" srcId="{71390C98-A066-4380-B6E1-A876266A4A03}" destId="{59B94CCF-648A-423A-B936-426C7861FB6B}" srcOrd="14" destOrd="0" presId="urn:microsoft.com/office/officeart/2005/8/layout/hProcess3"/>
    <dgm:cxn modelId="{C3E8F547-211D-4514-A081-64A2DE6B94C3}" type="presParOf" srcId="{71390C98-A066-4380-B6E1-A876266A4A03}" destId="{CA5E721F-CD29-4E40-AC65-A7A9D7FAB8B2}" srcOrd="15" destOrd="0" presId="urn:microsoft.com/office/officeart/2005/8/layout/hProcess3"/>
    <dgm:cxn modelId="{7043DD3F-8B28-4B67-8B69-181B5A8F8F95}" type="presParOf" srcId="{CA5E721F-CD29-4E40-AC65-A7A9D7FAB8B2}" destId="{57829E4E-4F6E-4121-92D9-C1D6EDE33A58}" srcOrd="0" destOrd="0" presId="urn:microsoft.com/office/officeart/2005/8/layout/hProcess3"/>
    <dgm:cxn modelId="{33D70612-1218-4735-8841-4937C05BBD2E}" type="presParOf" srcId="{CA5E721F-CD29-4E40-AC65-A7A9D7FAB8B2}" destId="{FDDEAA28-E965-4774-8958-40A083EB5003}" srcOrd="1" destOrd="0" presId="urn:microsoft.com/office/officeart/2005/8/layout/hProcess3"/>
    <dgm:cxn modelId="{ECC51BA2-7A93-4E8F-88E7-0B1BC2FD560A}" type="presParOf" srcId="{CA5E721F-CD29-4E40-AC65-A7A9D7FAB8B2}" destId="{79EFD912-9148-40B8-BAB6-22FDE650D529}" srcOrd="2" destOrd="0" presId="urn:microsoft.com/office/officeart/2005/8/layout/hProcess3"/>
    <dgm:cxn modelId="{A3BE4975-051D-4033-A4D4-063CE20EF4A6}" type="presParOf" srcId="{CA5E721F-CD29-4E40-AC65-A7A9D7FAB8B2}" destId="{01407AA2-3E5F-435F-B839-C4D48B26563B}" srcOrd="3" destOrd="0" presId="urn:microsoft.com/office/officeart/2005/8/layout/hProcess3"/>
    <dgm:cxn modelId="{9F821AE8-4B3D-4655-BA02-368502A29351}" type="presParOf" srcId="{71390C98-A066-4380-B6E1-A876266A4A03}" destId="{4D083BBF-E906-48B4-9616-880B349326FA}" srcOrd="16" destOrd="0" presId="urn:microsoft.com/office/officeart/2005/8/layout/hProcess3"/>
    <dgm:cxn modelId="{8CEAD22E-B533-4B43-8E10-116DEEA5A65B}" type="presParOf" srcId="{71390C98-A066-4380-B6E1-A876266A4A03}" destId="{749E6077-4DDB-4CC2-99FE-90B57E26C5D2}" srcOrd="17" destOrd="0" presId="urn:microsoft.com/office/officeart/2005/8/layout/hProcess3"/>
    <dgm:cxn modelId="{11B57340-25F1-44D2-A28C-9C07232BDCE7}" type="presParOf" srcId="{749E6077-4DDB-4CC2-99FE-90B57E26C5D2}" destId="{DFBCFC7C-A9FE-4BEE-BB87-C569EED77424}" srcOrd="0" destOrd="0" presId="urn:microsoft.com/office/officeart/2005/8/layout/hProcess3"/>
    <dgm:cxn modelId="{201844E0-AE31-4030-BFBE-04E2A2BF62D0}" type="presParOf" srcId="{749E6077-4DDB-4CC2-99FE-90B57E26C5D2}" destId="{5E9C4DE9-8D3E-43EA-B0DF-9AED612D3661}" srcOrd="1" destOrd="0" presId="urn:microsoft.com/office/officeart/2005/8/layout/hProcess3"/>
    <dgm:cxn modelId="{AF26150C-D787-4CF7-96C9-AA8CCF1970F1}" type="presParOf" srcId="{749E6077-4DDB-4CC2-99FE-90B57E26C5D2}" destId="{2502341E-0B1F-4FCF-918B-9AEE92F5EAE6}" srcOrd="2" destOrd="0" presId="urn:microsoft.com/office/officeart/2005/8/layout/hProcess3"/>
    <dgm:cxn modelId="{06A3937F-245C-4EF6-ACCD-20CA158758EE}" type="presParOf" srcId="{749E6077-4DDB-4CC2-99FE-90B57E26C5D2}" destId="{35C2EC37-F446-4CB4-953E-C0E22647084B}" srcOrd="3" destOrd="0" presId="urn:microsoft.com/office/officeart/2005/8/layout/hProcess3"/>
    <dgm:cxn modelId="{E45A2F28-0F7B-4F11-AC53-D76D1562030F}" type="presParOf" srcId="{71390C98-A066-4380-B6E1-A876266A4A03}" destId="{C145475A-7638-4A29-82BE-CA43D2370BCF}" srcOrd="18" destOrd="0" presId="urn:microsoft.com/office/officeart/2005/8/layout/hProcess3"/>
    <dgm:cxn modelId="{95CD3355-DD4B-465D-A1C1-41A8BC436901}" type="presParOf" srcId="{71390C98-A066-4380-B6E1-A876266A4A03}" destId="{E4BD8D26-1A6B-49D9-A4BA-33CC0F5E5DEE}" srcOrd="19" destOrd="0" presId="urn:microsoft.com/office/officeart/2005/8/layout/hProcess3"/>
    <dgm:cxn modelId="{85BA2E47-05E1-479A-9296-4974A48C1E05}" type="presParOf" srcId="{E4BD8D26-1A6B-49D9-A4BA-33CC0F5E5DEE}" destId="{AD5286C3-7D4C-477F-98E0-599A829D6BDA}" srcOrd="0" destOrd="0" presId="urn:microsoft.com/office/officeart/2005/8/layout/hProcess3"/>
    <dgm:cxn modelId="{AD80E6A0-D765-41C2-9522-7948CD74E25F}" type="presParOf" srcId="{E4BD8D26-1A6B-49D9-A4BA-33CC0F5E5DEE}" destId="{A6D6C2E1-275A-4A09-A8B7-F8050E371B4A}" srcOrd="1" destOrd="0" presId="urn:microsoft.com/office/officeart/2005/8/layout/hProcess3"/>
    <dgm:cxn modelId="{E8B335A5-CEE9-4203-9053-F44EA2F319F4}" type="presParOf" srcId="{E4BD8D26-1A6B-49D9-A4BA-33CC0F5E5DEE}" destId="{7FB7A85E-01A2-48D2-BE7C-F743F90B34F7}" srcOrd="2" destOrd="0" presId="urn:microsoft.com/office/officeart/2005/8/layout/hProcess3"/>
    <dgm:cxn modelId="{39A848C6-10FB-464A-9499-5C6E1DD28497}" type="presParOf" srcId="{E4BD8D26-1A6B-49D9-A4BA-33CC0F5E5DEE}" destId="{C12ED39E-D914-4FC9-864F-DFE75AB9B7D1}" srcOrd="3" destOrd="0" presId="urn:microsoft.com/office/officeart/2005/8/layout/hProcess3"/>
    <dgm:cxn modelId="{F1F2934C-2AAD-4F2B-95F3-8164A02A22AE}" type="presParOf" srcId="{71390C98-A066-4380-B6E1-A876266A4A03}" destId="{C4F76E65-4077-471A-B376-645E8B3A3333}" srcOrd="20" destOrd="0" presId="urn:microsoft.com/office/officeart/2005/8/layout/hProcess3"/>
    <dgm:cxn modelId="{EADF6434-335D-4450-85B3-928B8042A335}" type="presParOf" srcId="{71390C98-A066-4380-B6E1-A876266A4A03}" destId="{07EB9B50-C789-46DE-9495-DE381C72D725}" srcOrd="21" destOrd="0" presId="urn:microsoft.com/office/officeart/2005/8/layout/hProcess3"/>
    <dgm:cxn modelId="{4265BEB2-A7C0-437A-AEAD-B7E623448AA0}" type="presParOf" srcId="{07EB9B50-C789-46DE-9495-DE381C72D725}" destId="{CF6C5646-A039-48A1-A2D5-048CAD1966E7}" srcOrd="0" destOrd="0" presId="urn:microsoft.com/office/officeart/2005/8/layout/hProcess3"/>
    <dgm:cxn modelId="{0571FCED-6618-46FB-B16F-B5F9117A2471}" type="presParOf" srcId="{07EB9B50-C789-46DE-9495-DE381C72D725}" destId="{18530AC6-C68C-40EF-ABAE-352938AF47A6}" srcOrd="1" destOrd="0" presId="urn:microsoft.com/office/officeart/2005/8/layout/hProcess3"/>
    <dgm:cxn modelId="{2DCE40C2-FB23-42B2-BCCA-BBF2F2A98C21}" type="presParOf" srcId="{07EB9B50-C789-46DE-9495-DE381C72D725}" destId="{6FCD204B-C3A0-43DD-BED2-4328B20AB70C}" srcOrd="2" destOrd="0" presId="urn:microsoft.com/office/officeart/2005/8/layout/hProcess3"/>
    <dgm:cxn modelId="{4A1BEA17-3348-43A7-A53C-592B3233E2E0}" type="presParOf" srcId="{07EB9B50-C789-46DE-9495-DE381C72D725}" destId="{DD14D2D0-1D6F-4CEE-8248-02AE3C540747}" srcOrd="3" destOrd="0" presId="urn:microsoft.com/office/officeart/2005/8/layout/hProcess3"/>
    <dgm:cxn modelId="{FD026356-D9F9-4DFB-9172-E6B6E931E002}" type="presParOf" srcId="{71390C98-A066-4380-B6E1-A876266A4A03}" destId="{C8C627BF-32C9-48BF-8C02-628719B9C3C8}" srcOrd="22" destOrd="0" presId="urn:microsoft.com/office/officeart/2005/8/layout/hProcess3"/>
    <dgm:cxn modelId="{43EA3496-9F6B-4F23-83B6-59D94BA2F0EF}" type="presParOf" srcId="{71390C98-A066-4380-B6E1-A876266A4A03}" destId="{B2855B6D-5758-47E1-AA12-70CCD5A8F03F}" srcOrd="23" destOrd="0" presId="urn:microsoft.com/office/officeart/2005/8/layout/hProcess3"/>
    <dgm:cxn modelId="{06E4ED85-88D6-45D2-980E-28E0EEC1ABE5}" type="presParOf" srcId="{71390C98-A066-4380-B6E1-A876266A4A03}" destId="{6B6AFB93-F804-462D-8B65-E53378848C4C}" srcOrd="24" destOrd="0" presId="urn:microsoft.com/office/officeart/2005/8/layout/hProcess3"/>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288E51E6-0BD7-4135-9A8B-A2F2B52076E5}" type="doc">
      <dgm:prSet loTypeId="urn:microsoft.com/office/officeart/2005/8/layout/process2" loCatId="process" qsTypeId="urn:microsoft.com/office/officeart/2005/8/quickstyle/simple1" qsCatId="simple" csTypeId="urn:microsoft.com/office/officeart/2005/8/colors/accent0_1" csCatId="mainScheme" phldr="1"/>
      <dgm:spPr/>
    </dgm:pt>
    <dgm:pt modelId="{9F7337CB-B0CB-44E4-BD02-E6082CF70740}">
      <dgm:prSet phldrT="[Text]" phldr="0" custT="1"/>
      <dgm:spPr>
        <a:solidFill>
          <a:schemeClr val="lt1">
            <a:hueOff val="0"/>
            <a:satOff val="0"/>
            <a:lumOff val="0"/>
            <a:alpha val="80000"/>
          </a:schemeClr>
        </a:solidFill>
      </dgm:spPr>
      <dgm:t>
        <a:bodyPr/>
        <a:lstStyle/>
        <a:p>
          <a:pPr rtl="0"/>
          <a:r>
            <a:rPr lang="en-GB" sz="1100" b="0" i="0" u="none" strike="noStrike" cap="none" baseline="0" noProof="0" dirty="0">
              <a:solidFill>
                <a:srgbClr val="010000"/>
              </a:solidFill>
              <a:latin typeface="Calibri"/>
              <a:cs typeface="Calibri"/>
            </a:rPr>
            <a:t>scale &amp;  proportion (noun)</a:t>
          </a:r>
        </a:p>
      </dgm:t>
    </dgm:pt>
    <dgm:pt modelId="{D4B53B59-4663-40AD-9BB3-094C201A67DC}" type="parTrans" cxnId="{BAB9A305-DE6C-4CF5-A2C3-1FE79B5CFEBA}">
      <dgm:prSet/>
      <dgm:spPr/>
      <dgm:t>
        <a:bodyPr/>
        <a:lstStyle/>
        <a:p>
          <a:endParaRPr lang="en-GB" sz="1100"/>
        </a:p>
      </dgm:t>
    </dgm:pt>
    <dgm:pt modelId="{0470086C-54C9-4AE3-81BD-5483F7216595}" type="sibTrans" cxnId="{BAB9A305-DE6C-4CF5-A2C3-1FE79B5CFEBA}">
      <dgm:prSet custT="1"/>
      <dgm:spPr>
        <a:solidFill>
          <a:srgbClr val="002060"/>
        </a:solidFill>
      </dgm:spPr>
      <dgm:t>
        <a:bodyPr/>
        <a:lstStyle/>
        <a:p>
          <a:endParaRPr lang="en-GB" sz="1100"/>
        </a:p>
      </dgm:t>
    </dgm:pt>
    <dgm:pt modelId="{6D036BF1-902B-4AB2-8204-0087A159894E}">
      <dgm:prSet phldr="0" custT="1"/>
      <dgm:spPr>
        <a:solidFill>
          <a:schemeClr val="lt1">
            <a:hueOff val="0"/>
            <a:satOff val="0"/>
            <a:lumOff val="0"/>
            <a:alpha val="80000"/>
          </a:schemeClr>
        </a:solidFill>
      </dgm:spPr>
      <dgm:t>
        <a:bodyPr/>
        <a:lstStyle/>
        <a:p>
          <a:pPr rtl="0"/>
          <a:r>
            <a:rPr lang="en-GB" sz="1100" dirty="0">
              <a:latin typeface="Calibri"/>
            </a:rPr>
            <a:t>use colour as a reflection of mood. (hue, tone &amp; colour) (verb)</a:t>
          </a:r>
          <a:endParaRPr lang="en-GB" sz="1100" dirty="0"/>
        </a:p>
      </dgm:t>
    </dgm:pt>
    <dgm:pt modelId="{168B04AF-BB9C-4323-88F7-07D2E3846582}" type="sibTrans" cxnId="{763C9795-C07D-486E-927A-D716F1306465}">
      <dgm:prSet/>
      <dgm:spPr>
        <a:solidFill>
          <a:srgbClr val="002060"/>
        </a:solidFill>
      </dgm:spPr>
      <dgm:t>
        <a:bodyPr/>
        <a:lstStyle/>
        <a:p>
          <a:endParaRPr lang="en-GB" sz="1100"/>
        </a:p>
      </dgm:t>
    </dgm:pt>
    <dgm:pt modelId="{80D314C9-7995-40A8-A4E7-BC94234B9CEA}" type="parTrans" cxnId="{763C9795-C07D-486E-927A-D716F1306465}">
      <dgm:prSet/>
      <dgm:spPr/>
      <dgm:t>
        <a:bodyPr/>
        <a:lstStyle/>
        <a:p>
          <a:endParaRPr lang="en-GB" sz="1100"/>
        </a:p>
      </dgm:t>
    </dgm:pt>
    <dgm:pt modelId="{BF30AFB9-4AF2-4F00-A342-675ADBC50ABF}">
      <dgm:prSet phldr="0" custT="1"/>
      <dgm:spPr>
        <a:solidFill>
          <a:schemeClr val="lt1">
            <a:hueOff val="0"/>
            <a:satOff val="0"/>
            <a:lumOff val="0"/>
            <a:alpha val="80000"/>
          </a:schemeClr>
        </a:solidFill>
      </dgm:spPr>
      <dgm:t>
        <a:bodyPr/>
        <a:lstStyle/>
        <a:p>
          <a:pPr rtl="0"/>
          <a:r>
            <a:rPr lang="en-GB" sz="1100" dirty="0">
              <a:latin typeface="Calibri"/>
            </a:rPr>
            <a:t>colour wheels: oil pastels, painted &amp; pencil crayon (noun)</a:t>
          </a:r>
          <a:endParaRPr lang="en-GB" sz="1100" dirty="0"/>
        </a:p>
      </dgm:t>
    </dgm:pt>
    <dgm:pt modelId="{B18880DA-2CAC-4268-AB50-3925BB16D73D}" type="sibTrans" cxnId="{F7A3EEFE-F013-4DC9-85B1-A7F23F473B6A}">
      <dgm:prSet custT="1"/>
      <dgm:spPr>
        <a:solidFill>
          <a:srgbClr val="002060"/>
        </a:solidFill>
      </dgm:spPr>
      <dgm:t>
        <a:bodyPr/>
        <a:lstStyle/>
        <a:p>
          <a:endParaRPr lang="en-GB" sz="1100"/>
        </a:p>
      </dgm:t>
    </dgm:pt>
    <dgm:pt modelId="{DB54593F-981B-424A-88C6-CD93E989B0B8}" type="parTrans" cxnId="{F7A3EEFE-F013-4DC9-85B1-A7F23F473B6A}">
      <dgm:prSet/>
      <dgm:spPr/>
      <dgm:t>
        <a:bodyPr/>
        <a:lstStyle/>
        <a:p>
          <a:endParaRPr lang="en-GB" sz="1100"/>
        </a:p>
      </dgm:t>
    </dgm:pt>
    <dgm:pt modelId="{524ECC3D-9C8D-427D-8576-5C5B78E11668}">
      <dgm:prSet phldrT="[Text]" phldr="0" custT="1"/>
      <dgm:spPr>
        <a:solidFill>
          <a:schemeClr val="lt1">
            <a:hueOff val="0"/>
            <a:satOff val="0"/>
            <a:lumOff val="0"/>
            <a:alpha val="80000"/>
          </a:schemeClr>
        </a:solidFill>
      </dgm:spPr>
      <dgm:t>
        <a:bodyPr/>
        <a:lstStyle/>
        <a:p>
          <a:pPr rtl="0"/>
          <a:r>
            <a:rPr lang="en-GB" sz="1100" dirty="0">
              <a:latin typeface="Calibri"/>
            </a:rPr>
            <a:t>draw &amp; sketch on a variety of scales (verb)</a:t>
          </a:r>
          <a:endParaRPr lang="en-GB" sz="1100" dirty="0"/>
        </a:p>
      </dgm:t>
    </dgm:pt>
    <dgm:pt modelId="{40C74DAD-6DFB-4A6F-BAEF-DC1AF051C4E2}" type="sibTrans" cxnId="{BF3511AD-D7B1-4640-869E-3E5E7999EB00}">
      <dgm:prSet custT="1"/>
      <dgm:spPr>
        <a:solidFill>
          <a:srgbClr val="002060"/>
        </a:solidFill>
      </dgm:spPr>
      <dgm:t>
        <a:bodyPr/>
        <a:lstStyle/>
        <a:p>
          <a:endParaRPr lang="en-GB" sz="1100"/>
        </a:p>
      </dgm:t>
    </dgm:pt>
    <dgm:pt modelId="{9BFD310E-F7EB-40AF-90ED-A4061B03EF05}" type="parTrans" cxnId="{BF3511AD-D7B1-4640-869E-3E5E7999EB00}">
      <dgm:prSet/>
      <dgm:spPr/>
      <dgm:t>
        <a:bodyPr/>
        <a:lstStyle/>
        <a:p>
          <a:endParaRPr lang="en-GB" sz="1100"/>
        </a:p>
      </dgm:t>
    </dgm:pt>
    <dgm:pt modelId="{23B6C8BC-23DB-4C89-9B95-3F748A6DFD1E}">
      <dgm:prSet phldrT="[Text]" custT="1"/>
      <dgm:spPr>
        <a:solidFill>
          <a:schemeClr val="lt1">
            <a:hueOff val="0"/>
            <a:satOff val="0"/>
            <a:lumOff val="0"/>
            <a:alpha val="80000"/>
          </a:schemeClr>
        </a:solidFill>
      </dgm:spPr>
      <dgm:t>
        <a:bodyPr/>
        <a:lstStyle/>
        <a:p>
          <a:pPr rtl="0"/>
          <a:r>
            <a:rPr lang="en-GB" sz="1100" dirty="0">
              <a:latin typeface="Calibri"/>
            </a:rPr>
            <a:t>landscape, still life &amp; portraiture (noun)</a:t>
          </a:r>
          <a:endParaRPr lang="en-GB" sz="1100" dirty="0"/>
        </a:p>
      </dgm:t>
    </dgm:pt>
    <dgm:pt modelId="{A7160414-6274-4245-B41A-5B95B9568611}" type="sibTrans" cxnId="{2DDC45BF-91CA-4B3D-BC7A-042B8E3509AE}">
      <dgm:prSet custT="1"/>
      <dgm:spPr>
        <a:solidFill>
          <a:srgbClr val="002060"/>
        </a:solidFill>
      </dgm:spPr>
      <dgm:t>
        <a:bodyPr/>
        <a:lstStyle/>
        <a:p>
          <a:endParaRPr lang="en-GB" sz="1100"/>
        </a:p>
      </dgm:t>
    </dgm:pt>
    <dgm:pt modelId="{2E494D1A-0229-46C6-852B-BDFAFCA37D9C}" type="parTrans" cxnId="{2DDC45BF-91CA-4B3D-BC7A-042B8E3509AE}">
      <dgm:prSet/>
      <dgm:spPr/>
      <dgm:t>
        <a:bodyPr/>
        <a:lstStyle/>
        <a:p>
          <a:endParaRPr lang="en-GB" sz="1100"/>
        </a:p>
      </dgm:t>
    </dgm:pt>
    <dgm:pt modelId="{A3E9F594-961A-45A5-8283-F2DCD2EB5FCC}">
      <dgm:prSet phldr="0" custT="1"/>
      <dgm:spPr>
        <a:solidFill>
          <a:schemeClr val="lt1">
            <a:hueOff val="0"/>
            <a:satOff val="0"/>
            <a:lumOff val="0"/>
            <a:alpha val="80000"/>
          </a:schemeClr>
        </a:solidFill>
      </dgm:spPr>
      <dgm:t>
        <a:bodyPr/>
        <a:lstStyle/>
        <a:p>
          <a:pPr rtl="0"/>
          <a:r>
            <a:rPr lang="en-GB" sz="1100" dirty="0">
              <a:latin typeface="Calibri"/>
            </a:rPr>
            <a:t>density of pencil to replicate light &amp; dark (noun)</a:t>
          </a:r>
          <a:endParaRPr lang="en-GB" sz="1100" dirty="0"/>
        </a:p>
      </dgm:t>
    </dgm:pt>
    <dgm:pt modelId="{A516AACD-9E4B-4DC7-8C88-FCF0586D0642}" type="sibTrans" cxnId="{5D89CBA7-0B9A-44D4-BB95-10AEC0D88B1C}">
      <dgm:prSet custT="1"/>
      <dgm:spPr>
        <a:solidFill>
          <a:srgbClr val="002060"/>
        </a:solidFill>
      </dgm:spPr>
      <dgm:t>
        <a:bodyPr/>
        <a:lstStyle/>
        <a:p>
          <a:endParaRPr lang="en-GB" sz="1100"/>
        </a:p>
      </dgm:t>
    </dgm:pt>
    <dgm:pt modelId="{AB63FAA0-D4A4-4EDB-8484-B3DBB8B3203A}" type="parTrans" cxnId="{5D89CBA7-0B9A-44D4-BB95-10AEC0D88B1C}">
      <dgm:prSet/>
      <dgm:spPr/>
      <dgm:t>
        <a:bodyPr/>
        <a:lstStyle/>
        <a:p>
          <a:endParaRPr lang="en-GB" sz="1100"/>
        </a:p>
      </dgm:t>
    </dgm:pt>
    <dgm:pt modelId="{4483ADF9-6020-4975-8D44-EF01CA6248D4}">
      <dgm:prSet phldr="0" custT="1"/>
      <dgm:spPr/>
      <dgm:t>
        <a:bodyPr/>
        <a:lstStyle/>
        <a:p>
          <a:pPr rtl="0"/>
          <a:r>
            <a:rPr lang="en-GB" sz="1200" dirty="0">
              <a:latin typeface="Calibri"/>
            </a:rPr>
            <a:t>weaving following a simple pattern of instructions (noun)</a:t>
          </a:r>
          <a:endParaRPr lang="en-GB" sz="1200" dirty="0"/>
        </a:p>
      </dgm:t>
    </dgm:pt>
    <dgm:pt modelId="{7EAAAA27-B186-4A70-8B02-344E765C24C2}" type="parTrans" cxnId="{A22183E4-0E9D-4975-B817-736589704A37}">
      <dgm:prSet/>
      <dgm:spPr/>
      <dgm:t>
        <a:bodyPr/>
        <a:lstStyle/>
        <a:p>
          <a:endParaRPr lang="en-GB"/>
        </a:p>
      </dgm:t>
    </dgm:pt>
    <dgm:pt modelId="{48BC8BB8-27BE-4E79-870D-221CF30C1CF6}" type="sibTrans" cxnId="{A22183E4-0E9D-4975-B817-736589704A37}">
      <dgm:prSet/>
      <dgm:spPr/>
      <dgm:t>
        <a:bodyPr/>
        <a:lstStyle/>
        <a:p>
          <a:endParaRPr lang="en-GB"/>
        </a:p>
      </dgm:t>
    </dgm:pt>
    <dgm:pt modelId="{DC77B509-B72C-44C1-A0F7-2E193EA39021}" type="pres">
      <dgm:prSet presAssocID="{288E51E6-0BD7-4135-9A8B-A2F2B52076E5}" presName="linearFlow" presStyleCnt="0">
        <dgm:presLayoutVars>
          <dgm:resizeHandles val="exact"/>
        </dgm:presLayoutVars>
      </dgm:prSet>
      <dgm:spPr/>
    </dgm:pt>
    <dgm:pt modelId="{483A8CEB-CDCF-425F-8612-09658A2ADA09}" type="pres">
      <dgm:prSet presAssocID="{9F7337CB-B0CB-44E4-BD02-E6082CF70740}" presName="node" presStyleLbl="node1" presStyleIdx="0" presStyleCnt="7" custScaleX="223261" custScaleY="90910">
        <dgm:presLayoutVars>
          <dgm:bulletEnabled val="1"/>
        </dgm:presLayoutVars>
      </dgm:prSet>
      <dgm:spPr>
        <a:prstGeom prst="rect">
          <a:avLst/>
        </a:prstGeom>
      </dgm:spPr>
    </dgm:pt>
    <dgm:pt modelId="{947A1DB6-4D75-4600-83B0-2B79F948A793}" type="pres">
      <dgm:prSet presAssocID="{0470086C-54C9-4AE3-81BD-5483F7216595}" presName="sibTrans" presStyleLbl="sibTrans2D1" presStyleIdx="0" presStyleCnt="6"/>
      <dgm:spPr/>
    </dgm:pt>
    <dgm:pt modelId="{87510CB6-AB15-4DE0-A77E-7B6ACB2AD388}" type="pres">
      <dgm:prSet presAssocID="{0470086C-54C9-4AE3-81BD-5483F7216595}" presName="connectorText" presStyleLbl="sibTrans2D1" presStyleIdx="0" presStyleCnt="6"/>
      <dgm:spPr/>
    </dgm:pt>
    <dgm:pt modelId="{1B9FB0C5-77C1-45B1-9A7E-247F14306649}" type="pres">
      <dgm:prSet presAssocID="{A3E9F594-961A-45A5-8283-F2DCD2EB5FCC}" presName="node" presStyleLbl="node1" presStyleIdx="1" presStyleCnt="7" custScaleX="222488">
        <dgm:presLayoutVars>
          <dgm:bulletEnabled val="1"/>
        </dgm:presLayoutVars>
      </dgm:prSet>
      <dgm:spPr>
        <a:prstGeom prst="rect">
          <a:avLst/>
        </a:prstGeom>
      </dgm:spPr>
    </dgm:pt>
    <dgm:pt modelId="{74F15C5F-7C6B-4F10-8FEC-18DFB431AD59}" type="pres">
      <dgm:prSet presAssocID="{A516AACD-9E4B-4DC7-8C88-FCF0586D0642}" presName="sibTrans" presStyleLbl="sibTrans2D1" presStyleIdx="1" presStyleCnt="6"/>
      <dgm:spPr/>
    </dgm:pt>
    <dgm:pt modelId="{0414B4F5-A401-4D41-8C13-D8101FDDB6C2}" type="pres">
      <dgm:prSet presAssocID="{A516AACD-9E4B-4DC7-8C88-FCF0586D0642}" presName="connectorText" presStyleLbl="sibTrans2D1" presStyleIdx="1" presStyleCnt="6"/>
      <dgm:spPr/>
    </dgm:pt>
    <dgm:pt modelId="{B1255379-5A6E-4AFD-8580-0EF913B1665E}" type="pres">
      <dgm:prSet presAssocID="{23B6C8BC-23DB-4C89-9B95-3F748A6DFD1E}" presName="node" presStyleLbl="node1" presStyleIdx="2" presStyleCnt="7" custScaleX="222488" custScaleY="90910">
        <dgm:presLayoutVars>
          <dgm:bulletEnabled val="1"/>
        </dgm:presLayoutVars>
      </dgm:prSet>
      <dgm:spPr>
        <a:prstGeom prst="rect">
          <a:avLst/>
        </a:prstGeom>
      </dgm:spPr>
    </dgm:pt>
    <dgm:pt modelId="{A9F9B4C0-9F48-4DF9-8642-33E8DAA24FBA}" type="pres">
      <dgm:prSet presAssocID="{A7160414-6274-4245-B41A-5B95B9568611}" presName="sibTrans" presStyleLbl="sibTrans2D1" presStyleIdx="2" presStyleCnt="6"/>
      <dgm:spPr/>
    </dgm:pt>
    <dgm:pt modelId="{EAE095CB-39DA-44FE-80FF-F4BA1D13C47E}" type="pres">
      <dgm:prSet presAssocID="{A7160414-6274-4245-B41A-5B95B9568611}" presName="connectorText" presStyleLbl="sibTrans2D1" presStyleIdx="2" presStyleCnt="6"/>
      <dgm:spPr/>
    </dgm:pt>
    <dgm:pt modelId="{67A0C3CB-A644-499F-B889-68236339F78A}" type="pres">
      <dgm:prSet presAssocID="{524ECC3D-9C8D-427D-8576-5C5B78E11668}" presName="node" presStyleLbl="node1" presStyleIdx="3" presStyleCnt="7" custScaleX="226724" custScaleY="90910">
        <dgm:presLayoutVars>
          <dgm:bulletEnabled val="1"/>
        </dgm:presLayoutVars>
      </dgm:prSet>
      <dgm:spPr>
        <a:prstGeom prst="rect">
          <a:avLst/>
        </a:prstGeom>
      </dgm:spPr>
    </dgm:pt>
    <dgm:pt modelId="{0ECB4574-B093-4238-ADE0-887B11D7A97E}" type="pres">
      <dgm:prSet presAssocID="{40C74DAD-6DFB-4A6F-BAEF-DC1AF051C4E2}" presName="sibTrans" presStyleLbl="sibTrans2D1" presStyleIdx="3" presStyleCnt="6"/>
      <dgm:spPr/>
    </dgm:pt>
    <dgm:pt modelId="{009D16DE-460B-48D2-804A-56327B909C71}" type="pres">
      <dgm:prSet presAssocID="{40C74DAD-6DFB-4A6F-BAEF-DC1AF051C4E2}" presName="connectorText" presStyleLbl="sibTrans2D1" presStyleIdx="3" presStyleCnt="6"/>
      <dgm:spPr/>
    </dgm:pt>
    <dgm:pt modelId="{28365B47-46E4-4A3C-A1FC-D3BF483E89EB}" type="pres">
      <dgm:prSet presAssocID="{BF30AFB9-4AF2-4F00-A342-675ADBC50ABF}" presName="node" presStyleLbl="node1" presStyleIdx="4" presStyleCnt="7" custScaleX="222488">
        <dgm:presLayoutVars>
          <dgm:bulletEnabled val="1"/>
        </dgm:presLayoutVars>
      </dgm:prSet>
      <dgm:spPr>
        <a:prstGeom prst="rect">
          <a:avLst/>
        </a:prstGeom>
      </dgm:spPr>
    </dgm:pt>
    <dgm:pt modelId="{87834DC3-D904-4728-9B53-3CDAB145C449}" type="pres">
      <dgm:prSet presAssocID="{B18880DA-2CAC-4268-AB50-3925BB16D73D}" presName="sibTrans" presStyleLbl="sibTrans2D1" presStyleIdx="4" presStyleCnt="6"/>
      <dgm:spPr/>
    </dgm:pt>
    <dgm:pt modelId="{FF1885AE-0589-4940-9851-CF00C73FE618}" type="pres">
      <dgm:prSet presAssocID="{B18880DA-2CAC-4268-AB50-3925BB16D73D}" presName="connectorText" presStyleLbl="sibTrans2D1" presStyleIdx="4" presStyleCnt="6"/>
      <dgm:spPr/>
    </dgm:pt>
    <dgm:pt modelId="{80D8486C-7652-403C-9CA0-8E201CA57847}" type="pres">
      <dgm:prSet presAssocID="{6D036BF1-902B-4AB2-8204-0087A159894E}" presName="node" presStyleLbl="node1" presStyleIdx="5" presStyleCnt="7" custScaleX="222488">
        <dgm:presLayoutVars>
          <dgm:bulletEnabled val="1"/>
        </dgm:presLayoutVars>
      </dgm:prSet>
      <dgm:spPr>
        <a:prstGeom prst="rect">
          <a:avLst/>
        </a:prstGeom>
      </dgm:spPr>
    </dgm:pt>
    <dgm:pt modelId="{C06EED19-D98D-4A30-91D0-122966FED7A0}" type="pres">
      <dgm:prSet presAssocID="{168B04AF-BB9C-4323-88F7-07D2E3846582}" presName="sibTrans" presStyleLbl="sibTrans2D1" presStyleIdx="5" presStyleCnt="6"/>
      <dgm:spPr/>
    </dgm:pt>
    <dgm:pt modelId="{FDF63EF5-4FEC-4BBC-91E5-49593DD59949}" type="pres">
      <dgm:prSet presAssocID="{168B04AF-BB9C-4323-88F7-07D2E3846582}" presName="connectorText" presStyleLbl="sibTrans2D1" presStyleIdx="5" presStyleCnt="6"/>
      <dgm:spPr/>
    </dgm:pt>
    <dgm:pt modelId="{9C737D50-3BED-401E-949E-CF1EF959FDC6}" type="pres">
      <dgm:prSet presAssocID="{4483ADF9-6020-4975-8D44-EF01CA6248D4}" presName="node" presStyleLbl="node1" presStyleIdx="6" presStyleCnt="7" custScaleX="223963" custScaleY="108813">
        <dgm:presLayoutVars>
          <dgm:bulletEnabled val="1"/>
        </dgm:presLayoutVars>
      </dgm:prSet>
      <dgm:spPr>
        <a:prstGeom prst="rect">
          <a:avLst/>
        </a:prstGeom>
      </dgm:spPr>
    </dgm:pt>
  </dgm:ptLst>
  <dgm:cxnLst>
    <dgm:cxn modelId="{BAB9A305-DE6C-4CF5-A2C3-1FE79B5CFEBA}" srcId="{288E51E6-0BD7-4135-9A8B-A2F2B52076E5}" destId="{9F7337CB-B0CB-44E4-BD02-E6082CF70740}" srcOrd="0" destOrd="0" parTransId="{D4B53B59-4663-40AD-9BB3-094C201A67DC}" sibTransId="{0470086C-54C9-4AE3-81BD-5483F7216595}"/>
    <dgm:cxn modelId="{AF3D2B11-34F2-422C-9482-43722AFDA697}" type="presOf" srcId="{B18880DA-2CAC-4268-AB50-3925BB16D73D}" destId="{FF1885AE-0589-4940-9851-CF00C73FE618}" srcOrd="1" destOrd="0" presId="urn:microsoft.com/office/officeart/2005/8/layout/process2"/>
    <dgm:cxn modelId="{FC646D12-5BC2-4C24-BBD2-2A6F301EF26F}" type="presOf" srcId="{9F7337CB-B0CB-44E4-BD02-E6082CF70740}" destId="{483A8CEB-CDCF-425F-8612-09658A2ADA09}" srcOrd="0" destOrd="0" presId="urn:microsoft.com/office/officeart/2005/8/layout/process2"/>
    <dgm:cxn modelId="{362C6220-524C-4FB8-B32C-09AE1A287DC6}" type="presOf" srcId="{4483ADF9-6020-4975-8D44-EF01CA6248D4}" destId="{9C737D50-3BED-401E-949E-CF1EF959FDC6}" srcOrd="0" destOrd="0" presId="urn:microsoft.com/office/officeart/2005/8/layout/process2"/>
    <dgm:cxn modelId="{BB685024-8149-42F6-AEFE-592D48081573}" type="presOf" srcId="{23B6C8BC-23DB-4C89-9B95-3F748A6DFD1E}" destId="{B1255379-5A6E-4AFD-8580-0EF913B1665E}" srcOrd="0" destOrd="0" presId="urn:microsoft.com/office/officeart/2005/8/layout/process2"/>
    <dgm:cxn modelId="{D67AEE35-4508-4B21-A352-4C990CF836C6}" type="presOf" srcId="{A3E9F594-961A-45A5-8283-F2DCD2EB5FCC}" destId="{1B9FB0C5-77C1-45B1-9A7E-247F14306649}" srcOrd="0" destOrd="0" presId="urn:microsoft.com/office/officeart/2005/8/layout/process2"/>
    <dgm:cxn modelId="{BC76083C-A2FA-4ABE-B13D-133C45F7B6E8}" type="presOf" srcId="{168B04AF-BB9C-4323-88F7-07D2E3846582}" destId="{FDF63EF5-4FEC-4BBC-91E5-49593DD59949}" srcOrd="1" destOrd="0" presId="urn:microsoft.com/office/officeart/2005/8/layout/process2"/>
    <dgm:cxn modelId="{7A24D93C-D84C-4F3E-B692-7B8C4984A9A7}" type="presOf" srcId="{524ECC3D-9C8D-427D-8576-5C5B78E11668}" destId="{67A0C3CB-A644-499F-B889-68236339F78A}" srcOrd="0" destOrd="0" presId="urn:microsoft.com/office/officeart/2005/8/layout/process2"/>
    <dgm:cxn modelId="{8113F845-D4E9-425E-87E4-A5BFD988291B}" type="presOf" srcId="{0470086C-54C9-4AE3-81BD-5483F7216595}" destId="{87510CB6-AB15-4DE0-A77E-7B6ACB2AD388}" srcOrd="1" destOrd="0" presId="urn:microsoft.com/office/officeart/2005/8/layout/process2"/>
    <dgm:cxn modelId="{46833B70-C083-49EF-B215-FA61976C4102}" type="presOf" srcId="{A516AACD-9E4B-4DC7-8C88-FCF0586D0642}" destId="{0414B4F5-A401-4D41-8C13-D8101FDDB6C2}" srcOrd="1" destOrd="0" presId="urn:microsoft.com/office/officeart/2005/8/layout/process2"/>
    <dgm:cxn modelId="{9FEF1C86-2086-4A43-9268-A46182C51BA7}" type="presOf" srcId="{A7160414-6274-4245-B41A-5B95B9568611}" destId="{A9F9B4C0-9F48-4DF9-8642-33E8DAA24FBA}" srcOrd="0" destOrd="0" presId="urn:microsoft.com/office/officeart/2005/8/layout/process2"/>
    <dgm:cxn modelId="{763C9795-C07D-486E-927A-D716F1306465}" srcId="{288E51E6-0BD7-4135-9A8B-A2F2B52076E5}" destId="{6D036BF1-902B-4AB2-8204-0087A159894E}" srcOrd="5" destOrd="0" parTransId="{80D314C9-7995-40A8-A4E7-BC94234B9CEA}" sibTransId="{168B04AF-BB9C-4323-88F7-07D2E3846582}"/>
    <dgm:cxn modelId="{0E54219E-C4CC-4024-B7F8-4B50E4863B7A}" type="presOf" srcId="{0470086C-54C9-4AE3-81BD-5483F7216595}" destId="{947A1DB6-4D75-4600-83B0-2B79F948A793}" srcOrd="0" destOrd="0" presId="urn:microsoft.com/office/officeart/2005/8/layout/process2"/>
    <dgm:cxn modelId="{ED382A9F-6C53-478E-A87B-71A8D13EEDA7}" type="presOf" srcId="{40C74DAD-6DFB-4A6F-BAEF-DC1AF051C4E2}" destId="{009D16DE-460B-48D2-804A-56327B909C71}" srcOrd="1" destOrd="0" presId="urn:microsoft.com/office/officeart/2005/8/layout/process2"/>
    <dgm:cxn modelId="{5D89CBA7-0B9A-44D4-BB95-10AEC0D88B1C}" srcId="{288E51E6-0BD7-4135-9A8B-A2F2B52076E5}" destId="{A3E9F594-961A-45A5-8283-F2DCD2EB5FCC}" srcOrd="1" destOrd="0" parTransId="{AB63FAA0-D4A4-4EDB-8484-B3DBB8B3203A}" sibTransId="{A516AACD-9E4B-4DC7-8C88-FCF0586D0642}"/>
    <dgm:cxn modelId="{BF3511AD-D7B1-4640-869E-3E5E7999EB00}" srcId="{288E51E6-0BD7-4135-9A8B-A2F2B52076E5}" destId="{524ECC3D-9C8D-427D-8576-5C5B78E11668}" srcOrd="3" destOrd="0" parTransId="{9BFD310E-F7EB-40AF-90ED-A4061B03EF05}" sibTransId="{40C74DAD-6DFB-4A6F-BAEF-DC1AF051C4E2}"/>
    <dgm:cxn modelId="{2DDC45BF-91CA-4B3D-BC7A-042B8E3509AE}" srcId="{288E51E6-0BD7-4135-9A8B-A2F2B52076E5}" destId="{23B6C8BC-23DB-4C89-9B95-3F748A6DFD1E}" srcOrd="2" destOrd="0" parTransId="{2E494D1A-0229-46C6-852B-BDFAFCA37D9C}" sibTransId="{A7160414-6274-4245-B41A-5B95B9568611}"/>
    <dgm:cxn modelId="{8E9B94C2-EFC9-4A76-BB7A-8A7C37DF5DF1}" type="presOf" srcId="{B18880DA-2CAC-4268-AB50-3925BB16D73D}" destId="{87834DC3-D904-4728-9B53-3CDAB145C449}" srcOrd="0" destOrd="0" presId="urn:microsoft.com/office/officeart/2005/8/layout/process2"/>
    <dgm:cxn modelId="{786FDDCF-0970-4DA4-8F2B-3EDAA2B2EC1D}" type="presOf" srcId="{BF30AFB9-4AF2-4F00-A342-675ADBC50ABF}" destId="{28365B47-46E4-4A3C-A1FC-D3BF483E89EB}" srcOrd="0" destOrd="0" presId="urn:microsoft.com/office/officeart/2005/8/layout/process2"/>
    <dgm:cxn modelId="{7A1B5FD6-45EC-4CF0-9B01-7778FA317146}" type="presOf" srcId="{40C74DAD-6DFB-4A6F-BAEF-DC1AF051C4E2}" destId="{0ECB4574-B093-4238-ADE0-887B11D7A97E}" srcOrd="0" destOrd="0" presId="urn:microsoft.com/office/officeart/2005/8/layout/process2"/>
    <dgm:cxn modelId="{757F7FD7-CA75-4185-A3B8-B15B2E3CFB0C}" type="presOf" srcId="{168B04AF-BB9C-4323-88F7-07D2E3846582}" destId="{C06EED19-D98D-4A30-91D0-122966FED7A0}" srcOrd="0" destOrd="0" presId="urn:microsoft.com/office/officeart/2005/8/layout/process2"/>
    <dgm:cxn modelId="{0DA812D8-F80B-4AEF-B257-BBEFFF4204C5}" type="presOf" srcId="{A7160414-6274-4245-B41A-5B95B9568611}" destId="{EAE095CB-39DA-44FE-80FF-F4BA1D13C47E}" srcOrd="1" destOrd="0" presId="urn:microsoft.com/office/officeart/2005/8/layout/process2"/>
    <dgm:cxn modelId="{8067BADF-B01C-439F-A482-FADE9B28450B}" type="presOf" srcId="{6D036BF1-902B-4AB2-8204-0087A159894E}" destId="{80D8486C-7652-403C-9CA0-8E201CA57847}" srcOrd="0" destOrd="0" presId="urn:microsoft.com/office/officeart/2005/8/layout/process2"/>
    <dgm:cxn modelId="{A22183E4-0E9D-4975-B817-736589704A37}" srcId="{288E51E6-0BD7-4135-9A8B-A2F2B52076E5}" destId="{4483ADF9-6020-4975-8D44-EF01CA6248D4}" srcOrd="6" destOrd="0" parTransId="{7EAAAA27-B186-4A70-8B02-344E765C24C2}" sibTransId="{48BC8BB8-27BE-4E79-870D-221CF30C1CF6}"/>
    <dgm:cxn modelId="{A35931E9-44C8-4A91-8426-139E327821BB}" type="presOf" srcId="{288E51E6-0BD7-4135-9A8B-A2F2B52076E5}" destId="{DC77B509-B72C-44C1-A0F7-2E193EA39021}" srcOrd="0" destOrd="0" presId="urn:microsoft.com/office/officeart/2005/8/layout/process2"/>
    <dgm:cxn modelId="{DB91A1EB-F570-43A8-9241-AA88A7AC7F82}" type="presOf" srcId="{A516AACD-9E4B-4DC7-8C88-FCF0586D0642}" destId="{74F15C5F-7C6B-4F10-8FEC-18DFB431AD59}" srcOrd="0" destOrd="0" presId="urn:microsoft.com/office/officeart/2005/8/layout/process2"/>
    <dgm:cxn modelId="{F7A3EEFE-F013-4DC9-85B1-A7F23F473B6A}" srcId="{288E51E6-0BD7-4135-9A8B-A2F2B52076E5}" destId="{BF30AFB9-4AF2-4F00-A342-675ADBC50ABF}" srcOrd="4" destOrd="0" parTransId="{DB54593F-981B-424A-88C6-CD93E989B0B8}" sibTransId="{B18880DA-2CAC-4268-AB50-3925BB16D73D}"/>
    <dgm:cxn modelId="{74400460-79AD-4DEE-B097-B1C96FC81C41}" type="presParOf" srcId="{DC77B509-B72C-44C1-A0F7-2E193EA39021}" destId="{483A8CEB-CDCF-425F-8612-09658A2ADA09}" srcOrd="0" destOrd="0" presId="urn:microsoft.com/office/officeart/2005/8/layout/process2"/>
    <dgm:cxn modelId="{64FD7FA1-FA81-43BE-AFB7-B4772A6E5902}" type="presParOf" srcId="{DC77B509-B72C-44C1-A0F7-2E193EA39021}" destId="{947A1DB6-4D75-4600-83B0-2B79F948A793}" srcOrd="1" destOrd="0" presId="urn:microsoft.com/office/officeart/2005/8/layout/process2"/>
    <dgm:cxn modelId="{C98C3984-E634-43FB-B29B-9E332EBA22FC}" type="presParOf" srcId="{947A1DB6-4D75-4600-83B0-2B79F948A793}" destId="{87510CB6-AB15-4DE0-A77E-7B6ACB2AD388}" srcOrd="0" destOrd="0" presId="urn:microsoft.com/office/officeart/2005/8/layout/process2"/>
    <dgm:cxn modelId="{A1E4BD59-8826-40F1-B27A-EAFBFE131A61}" type="presParOf" srcId="{DC77B509-B72C-44C1-A0F7-2E193EA39021}" destId="{1B9FB0C5-77C1-45B1-9A7E-247F14306649}" srcOrd="2" destOrd="0" presId="urn:microsoft.com/office/officeart/2005/8/layout/process2"/>
    <dgm:cxn modelId="{C3012228-F722-420A-9ABB-2F3F969B0564}" type="presParOf" srcId="{DC77B509-B72C-44C1-A0F7-2E193EA39021}" destId="{74F15C5F-7C6B-4F10-8FEC-18DFB431AD59}" srcOrd="3" destOrd="0" presId="urn:microsoft.com/office/officeart/2005/8/layout/process2"/>
    <dgm:cxn modelId="{0360CE23-43DC-4009-86FA-D0AFD31C1318}" type="presParOf" srcId="{74F15C5F-7C6B-4F10-8FEC-18DFB431AD59}" destId="{0414B4F5-A401-4D41-8C13-D8101FDDB6C2}" srcOrd="0" destOrd="0" presId="urn:microsoft.com/office/officeart/2005/8/layout/process2"/>
    <dgm:cxn modelId="{169EC14D-D6C0-4734-8959-C9267D854417}" type="presParOf" srcId="{DC77B509-B72C-44C1-A0F7-2E193EA39021}" destId="{B1255379-5A6E-4AFD-8580-0EF913B1665E}" srcOrd="4" destOrd="0" presId="urn:microsoft.com/office/officeart/2005/8/layout/process2"/>
    <dgm:cxn modelId="{D3FA2EBF-EE8E-4705-BD0D-30092FFA8CCA}" type="presParOf" srcId="{DC77B509-B72C-44C1-A0F7-2E193EA39021}" destId="{A9F9B4C0-9F48-4DF9-8642-33E8DAA24FBA}" srcOrd="5" destOrd="0" presId="urn:microsoft.com/office/officeart/2005/8/layout/process2"/>
    <dgm:cxn modelId="{90D3192B-3E6F-47AE-996D-CAE35550138C}" type="presParOf" srcId="{A9F9B4C0-9F48-4DF9-8642-33E8DAA24FBA}" destId="{EAE095CB-39DA-44FE-80FF-F4BA1D13C47E}" srcOrd="0" destOrd="0" presId="urn:microsoft.com/office/officeart/2005/8/layout/process2"/>
    <dgm:cxn modelId="{81B5C52F-8BBE-4C7A-BB73-4B66BBA001A3}" type="presParOf" srcId="{DC77B509-B72C-44C1-A0F7-2E193EA39021}" destId="{67A0C3CB-A644-499F-B889-68236339F78A}" srcOrd="6" destOrd="0" presId="urn:microsoft.com/office/officeart/2005/8/layout/process2"/>
    <dgm:cxn modelId="{EA0E86CA-21A2-4AB6-B375-69E5DDD9CA91}" type="presParOf" srcId="{DC77B509-B72C-44C1-A0F7-2E193EA39021}" destId="{0ECB4574-B093-4238-ADE0-887B11D7A97E}" srcOrd="7" destOrd="0" presId="urn:microsoft.com/office/officeart/2005/8/layout/process2"/>
    <dgm:cxn modelId="{9ADCA722-C6E7-4CBF-86E0-915115B94836}" type="presParOf" srcId="{0ECB4574-B093-4238-ADE0-887B11D7A97E}" destId="{009D16DE-460B-48D2-804A-56327B909C71}" srcOrd="0" destOrd="0" presId="urn:microsoft.com/office/officeart/2005/8/layout/process2"/>
    <dgm:cxn modelId="{7C46FB3A-1908-4B14-A640-71DE7814E8E5}" type="presParOf" srcId="{DC77B509-B72C-44C1-A0F7-2E193EA39021}" destId="{28365B47-46E4-4A3C-A1FC-D3BF483E89EB}" srcOrd="8" destOrd="0" presId="urn:microsoft.com/office/officeart/2005/8/layout/process2"/>
    <dgm:cxn modelId="{284A3E9C-A40E-405B-A0E4-9F646DB6C2D1}" type="presParOf" srcId="{DC77B509-B72C-44C1-A0F7-2E193EA39021}" destId="{87834DC3-D904-4728-9B53-3CDAB145C449}" srcOrd="9" destOrd="0" presId="urn:microsoft.com/office/officeart/2005/8/layout/process2"/>
    <dgm:cxn modelId="{7D82DA88-7665-4F05-8B3F-96CC6883D9D8}" type="presParOf" srcId="{87834DC3-D904-4728-9B53-3CDAB145C449}" destId="{FF1885AE-0589-4940-9851-CF00C73FE618}" srcOrd="0" destOrd="0" presId="urn:microsoft.com/office/officeart/2005/8/layout/process2"/>
    <dgm:cxn modelId="{4B018260-BA46-496D-B377-07F9DA00751A}" type="presParOf" srcId="{DC77B509-B72C-44C1-A0F7-2E193EA39021}" destId="{80D8486C-7652-403C-9CA0-8E201CA57847}" srcOrd="10" destOrd="0" presId="urn:microsoft.com/office/officeart/2005/8/layout/process2"/>
    <dgm:cxn modelId="{259A9B97-2D5C-4F1C-A3CB-D15FCD5F3700}" type="presParOf" srcId="{DC77B509-B72C-44C1-A0F7-2E193EA39021}" destId="{C06EED19-D98D-4A30-91D0-122966FED7A0}" srcOrd="11" destOrd="0" presId="urn:microsoft.com/office/officeart/2005/8/layout/process2"/>
    <dgm:cxn modelId="{7B715ED1-5C09-4BDF-A0C1-69F9F7361BFE}" type="presParOf" srcId="{C06EED19-D98D-4A30-91D0-122966FED7A0}" destId="{FDF63EF5-4FEC-4BBC-91E5-49593DD59949}" srcOrd="0" destOrd="0" presId="urn:microsoft.com/office/officeart/2005/8/layout/process2"/>
    <dgm:cxn modelId="{4F3BF06A-67D5-4D49-AE8F-1A6556B405EF}" type="presParOf" srcId="{DC77B509-B72C-44C1-A0F7-2E193EA39021}" destId="{9C737D50-3BED-401E-949E-CF1EF959FDC6}" srcOrd="12" destOrd="0" presId="urn:microsoft.com/office/officeart/2005/8/layout/process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AFB93-F804-462D-8B65-E53378848C4C}">
      <dsp:nvSpPr>
        <dsp:cNvPr id="0" name=""/>
        <dsp:cNvSpPr/>
      </dsp:nvSpPr>
      <dsp:spPr>
        <a:xfrm>
          <a:off x="0" y="275"/>
          <a:ext cx="9391848" cy="1440000"/>
        </a:xfrm>
        <a:prstGeom prst="rightArrow">
          <a:avLst/>
        </a:prstGeom>
        <a:solidFill>
          <a:schemeClr val="lt1">
            <a:hueOff val="0"/>
            <a:satOff val="0"/>
            <a:lumOff val="0"/>
            <a:alphaOff val="0"/>
          </a:schemeClr>
        </a:solidFill>
        <a:ln w="38100" cap="flat" cmpd="sng" algn="ctr">
          <a:solidFill>
            <a:srgbClr val="FF9999"/>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18530AC6-C68C-40EF-ABAE-352938AF47A6}">
      <dsp:nvSpPr>
        <dsp:cNvPr id="0" name=""/>
        <dsp:cNvSpPr/>
      </dsp:nvSpPr>
      <dsp:spPr>
        <a:xfrm>
          <a:off x="8424083" y="360275"/>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1954 – 1970: Pop art</a:t>
          </a:r>
        </a:p>
      </dsp:txBody>
      <dsp:txXfrm>
        <a:off x="8424083" y="360275"/>
        <a:ext cx="607626" cy="720000"/>
      </dsp:txXfrm>
    </dsp:sp>
    <dsp:sp modelId="{A6D6C2E1-275A-4A09-A8B7-F8050E371B4A}">
      <dsp:nvSpPr>
        <dsp:cNvPr id="0" name=""/>
        <dsp:cNvSpPr/>
      </dsp:nvSpPr>
      <dsp:spPr>
        <a:xfrm>
          <a:off x="7526946" y="360275"/>
          <a:ext cx="77561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1946 – 1956: Abstract Expressionism</a:t>
          </a:r>
        </a:p>
      </dsp:txBody>
      <dsp:txXfrm>
        <a:off x="7526946" y="360275"/>
        <a:ext cx="775611" cy="720000"/>
      </dsp:txXfrm>
    </dsp:sp>
    <dsp:sp modelId="{5E9C4DE9-8D3E-43EA-B0DF-9AED612D3661}">
      <dsp:nvSpPr>
        <dsp:cNvPr id="0" name=""/>
        <dsp:cNvSpPr/>
      </dsp:nvSpPr>
      <dsp:spPr>
        <a:xfrm>
          <a:off x="6633200" y="310120"/>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1924 – 1939: Surrealism</a:t>
          </a:r>
        </a:p>
      </dsp:txBody>
      <dsp:txXfrm>
        <a:off x="6633200" y="310120"/>
        <a:ext cx="607626" cy="720000"/>
      </dsp:txXfrm>
    </dsp:sp>
    <dsp:sp modelId="{FDDEAA28-E965-4774-8958-40A083EB5003}">
      <dsp:nvSpPr>
        <dsp:cNvPr id="0" name=""/>
        <dsp:cNvSpPr/>
      </dsp:nvSpPr>
      <dsp:spPr>
        <a:xfrm>
          <a:off x="5890929" y="398957"/>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1907 – 1915: Cubism</a:t>
          </a:r>
        </a:p>
      </dsp:txBody>
      <dsp:txXfrm>
        <a:off x="5890929" y="398957"/>
        <a:ext cx="607626" cy="720000"/>
      </dsp:txXfrm>
    </dsp:sp>
    <dsp:sp modelId="{3D4392A6-E0DE-42F3-8154-EC48BD50C6C9}">
      <dsp:nvSpPr>
        <dsp:cNvPr id="0" name=""/>
        <dsp:cNvSpPr/>
      </dsp:nvSpPr>
      <dsp:spPr>
        <a:xfrm>
          <a:off x="5013698" y="310120"/>
          <a:ext cx="73624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1870 –1890: Impressionism</a:t>
          </a:r>
        </a:p>
      </dsp:txBody>
      <dsp:txXfrm>
        <a:off x="5013698" y="310120"/>
        <a:ext cx="736243" cy="720000"/>
      </dsp:txXfrm>
    </dsp:sp>
    <dsp:sp modelId="{4CF51C59-C27E-4F91-A178-6FEDA15BD64D}">
      <dsp:nvSpPr>
        <dsp:cNvPr id="0" name=""/>
        <dsp:cNvSpPr/>
      </dsp:nvSpPr>
      <dsp:spPr>
        <a:xfrm>
          <a:off x="4144907" y="360275"/>
          <a:ext cx="67986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1765 – 1850: Romanticism</a:t>
          </a:r>
        </a:p>
      </dsp:txBody>
      <dsp:txXfrm>
        <a:off x="4144907" y="360275"/>
        <a:ext cx="679867" cy="720000"/>
      </dsp:txXfrm>
    </dsp:sp>
    <dsp:sp modelId="{CDA267A5-9943-44CF-A7E8-5DEDB7EF95DD}">
      <dsp:nvSpPr>
        <dsp:cNvPr id="0" name=""/>
        <dsp:cNvSpPr/>
      </dsp:nvSpPr>
      <dsp:spPr>
        <a:xfrm>
          <a:off x="3348266" y="360275"/>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1765 – 1850: Neo-Classicism</a:t>
          </a:r>
        </a:p>
      </dsp:txBody>
      <dsp:txXfrm>
        <a:off x="3348266" y="360275"/>
        <a:ext cx="607626" cy="720000"/>
      </dsp:txXfrm>
    </dsp:sp>
    <dsp:sp modelId="{1771F81E-5ED5-4C53-B772-C21C3EF31CE4}">
      <dsp:nvSpPr>
        <dsp:cNvPr id="0" name=""/>
        <dsp:cNvSpPr/>
      </dsp:nvSpPr>
      <dsp:spPr>
        <a:xfrm>
          <a:off x="2607860" y="360275"/>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1700 – 1775: Rococo</a:t>
          </a:r>
        </a:p>
      </dsp:txBody>
      <dsp:txXfrm>
        <a:off x="2607860" y="360275"/>
        <a:ext cx="607626" cy="720000"/>
      </dsp:txXfrm>
    </dsp:sp>
    <dsp:sp modelId="{754E63E4-2464-49A6-8BE0-33E71F15A022}">
      <dsp:nvSpPr>
        <dsp:cNvPr id="0" name=""/>
        <dsp:cNvSpPr/>
      </dsp:nvSpPr>
      <dsp:spPr>
        <a:xfrm>
          <a:off x="1869533" y="310120"/>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1600 – 1700: Baroque</a:t>
          </a:r>
        </a:p>
      </dsp:txBody>
      <dsp:txXfrm>
        <a:off x="1869533" y="310120"/>
        <a:ext cx="607626" cy="720000"/>
      </dsp:txXfrm>
    </dsp:sp>
    <dsp:sp modelId="{C79934EB-3D67-4868-9D6F-22DA5097EA1A}">
      <dsp:nvSpPr>
        <dsp:cNvPr id="0" name=""/>
        <dsp:cNvSpPr/>
      </dsp:nvSpPr>
      <dsp:spPr>
        <a:xfrm>
          <a:off x="1045518" y="310120"/>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1400 – 1520: Renaissance</a:t>
          </a:r>
        </a:p>
      </dsp:txBody>
      <dsp:txXfrm>
        <a:off x="1045518" y="310120"/>
        <a:ext cx="607626" cy="720000"/>
      </dsp:txXfrm>
    </dsp:sp>
    <dsp:sp modelId="{560BD213-B978-405B-AF81-9FBA6D3095B5}">
      <dsp:nvSpPr>
        <dsp:cNvPr id="0" name=""/>
        <dsp:cNvSpPr/>
      </dsp:nvSpPr>
      <dsp:spPr>
        <a:xfrm>
          <a:off x="208688" y="317784"/>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1150 – 1425: Gothic </a:t>
          </a:r>
        </a:p>
      </dsp:txBody>
      <dsp:txXfrm>
        <a:off x="208688" y="317784"/>
        <a:ext cx="607626"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A8CEB-CDCF-425F-8612-09658A2ADA09}">
      <dsp:nvSpPr>
        <dsp:cNvPr id="0" name=""/>
        <dsp:cNvSpPr/>
      </dsp:nvSpPr>
      <dsp:spPr>
        <a:xfrm>
          <a:off x="-2730" y="4205"/>
          <a:ext cx="1577241" cy="457442"/>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b="0" i="0" u="none" strike="noStrike" kern="1200" cap="none" baseline="0" noProof="0" dirty="0">
              <a:solidFill>
                <a:srgbClr val="010000"/>
              </a:solidFill>
              <a:latin typeface="Calibri"/>
              <a:cs typeface="Calibri"/>
            </a:rPr>
            <a:t>scale &amp;  proportion (noun)</a:t>
          </a:r>
        </a:p>
      </dsp:txBody>
      <dsp:txXfrm>
        <a:off x="-2730" y="4205"/>
        <a:ext cx="1577241" cy="457442"/>
      </dsp:txXfrm>
    </dsp:sp>
    <dsp:sp modelId="{947A1DB6-4D75-4600-83B0-2B79F948A793}">
      <dsp:nvSpPr>
        <dsp:cNvPr id="0" name=""/>
        <dsp:cNvSpPr/>
      </dsp:nvSpPr>
      <dsp:spPr>
        <a:xfrm rot="5400000">
          <a:off x="691543" y="474227"/>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717960" y="493096"/>
        <a:ext cx="135859" cy="132085"/>
      </dsp:txXfrm>
    </dsp:sp>
    <dsp:sp modelId="{1B9FB0C5-77C1-45B1-9A7E-247F14306649}">
      <dsp:nvSpPr>
        <dsp:cNvPr id="0" name=""/>
        <dsp:cNvSpPr/>
      </dsp:nvSpPr>
      <dsp:spPr>
        <a:xfrm>
          <a:off x="0" y="713238"/>
          <a:ext cx="1571781" cy="503181"/>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kern="1200" dirty="0">
              <a:latin typeface="Calibri"/>
            </a:rPr>
            <a:t>density of pencil to replicate light &amp; dark (noun)</a:t>
          </a:r>
          <a:endParaRPr lang="en-GB" sz="1100" kern="1200" dirty="0"/>
        </a:p>
      </dsp:txBody>
      <dsp:txXfrm>
        <a:off x="0" y="713238"/>
        <a:ext cx="1571781" cy="503181"/>
      </dsp:txXfrm>
    </dsp:sp>
    <dsp:sp modelId="{74F15C5F-7C6B-4F10-8FEC-18DFB431AD59}">
      <dsp:nvSpPr>
        <dsp:cNvPr id="0" name=""/>
        <dsp:cNvSpPr/>
      </dsp:nvSpPr>
      <dsp:spPr>
        <a:xfrm rot="5400000">
          <a:off x="691543" y="1228999"/>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717960" y="1247868"/>
        <a:ext cx="135859" cy="132085"/>
      </dsp:txXfrm>
    </dsp:sp>
    <dsp:sp modelId="{B1255379-5A6E-4AFD-8580-0EF913B1665E}">
      <dsp:nvSpPr>
        <dsp:cNvPr id="0" name=""/>
        <dsp:cNvSpPr/>
      </dsp:nvSpPr>
      <dsp:spPr>
        <a:xfrm>
          <a:off x="0" y="1468011"/>
          <a:ext cx="1571781" cy="457442"/>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kern="1200" dirty="0">
              <a:latin typeface="Calibri"/>
            </a:rPr>
            <a:t>landscape, still life &amp; portraiture (noun)</a:t>
          </a:r>
          <a:endParaRPr lang="en-GB" sz="1100" kern="1200" dirty="0"/>
        </a:p>
      </dsp:txBody>
      <dsp:txXfrm>
        <a:off x="0" y="1468011"/>
        <a:ext cx="1571781" cy="457442"/>
      </dsp:txXfrm>
    </dsp:sp>
    <dsp:sp modelId="{A9F9B4C0-9F48-4DF9-8642-33E8DAA24FBA}">
      <dsp:nvSpPr>
        <dsp:cNvPr id="0" name=""/>
        <dsp:cNvSpPr/>
      </dsp:nvSpPr>
      <dsp:spPr>
        <a:xfrm rot="5400000">
          <a:off x="691543" y="1938033"/>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717960" y="1956902"/>
        <a:ext cx="135859" cy="132085"/>
      </dsp:txXfrm>
    </dsp:sp>
    <dsp:sp modelId="{67A0C3CB-A644-499F-B889-68236339F78A}">
      <dsp:nvSpPr>
        <dsp:cNvPr id="0" name=""/>
        <dsp:cNvSpPr/>
      </dsp:nvSpPr>
      <dsp:spPr>
        <a:xfrm>
          <a:off x="-14962" y="2177044"/>
          <a:ext cx="1601706" cy="457442"/>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kern="1200" dirty="0">
              <a:latin typeface="Calibri"/>
            </a:rPr>
            <a:t>draw &amp; sketch on a variety of scales (verb)</a:t>
          </a:r>
          <a:endParaRPr lang="en-GB" sz="1100" kern="1200" dirty="0"/>
        </a:p>
      </dsp:txBody>
      <dsp:txXfrm>
        <a:off x="-14962" y="2177044"/>
        <a:ext cx="1601706" cy="457442"/>
      </dsp:txXfrm>
    </dsp:sp>
    <dsp:sp modelId="{0ECB4574-B093-4238-ADE0-887B11D7A97E}">
      <dsp:nvSpPr>
        <dsp:cNvPr id="0" name=""/>
        <dsp:cNvSpPr/>
      </dsp:nvSpPr>
      <dsp:spPr>
        <a:xfrm rot="5400000">
          <a:off x="691543" y="2647066"/>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717960" y="2665935"/>
        <a:ext cx="135859" cy="132085"/>
      </dsp:txXfrm>
    </dsp:sp>
    <dsp:sp modelId="{28365B47-46E4-4A3C-A1FC-D3BF483E89EB}">
      <dsp:nvSpPr>
        <dsp:cNvPr id="0" name=""/>
        <dsp:cNvSpPr/>
      </dsp:nvSpPr>
      <dsp:spPr>
        <a:xfrm>
          <a:off x="0" y="2886078"/>
          <a:ext cx="1571781" cy="503181"/>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kern="1200" dirty="0">
              <a:latin typeface="Calibri"/>
            </a:rPr>
            <a:t>colour wheels: oil pastels, painted &amp; pencil crayon (noun)</a:t>
          </a:r>
          <a:endParaRPr lang="en-GB" sz="1100" kern="1200" dirty="0"/>
        </a:p>
      </dsp:txBody>
      <dsp:txXfrm>
        <a:off x="0" y="2886078"/>
        <a:ext cx="1571781" cy="503181"/>
      </dsp:txXfrm>
    </dsp:sp>
    <dsp:sp modelId="{87834DC3-D904-4728-9B53-3CDAB145C449}">
      <dsp:nvSpPr>
        <dsp:cNvPr id="0" name=""/>
        <dsp:cNvSpPr/>
      </dsp:nvSpPr>
      <dsp:spPr>
        <a:xfrm rot="5400000">
          <a:off x="691543" y="3401839"/>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717960" y="3420708"/>
        <a:ext cx="135859" cy="132085"/>
      </dsp:txXfrm>
    </dsp:sp>
    <dsp:sp modelId="{80D8486C-7652-403C-9CA0-8E201CA57847}">
      <dsp:nvSpPr>
        <dsp:cNvPr id="0" name=""/>
        <dsp:cNvSpPr/>
      </dsp:nvSpPr>
      <dsp:spPr>
        <a:xfrm>
          <a:off x="0" y="3640851"/>
          <a:ext cx="1571781" cy="503181"/>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kern="1200" dirty="0">
              <a:latin typeface="Calibri"/>
            </a:rPr>
            <a:t>use colour as a reflection of mood. (hue, tone &amp; colour) (verb)</a:t>
          </a:r>
          <a:endParaRPr lang="en-GB" sz="1100" kern="1200" dirty="0"/>
        </a:p>
      </dsp:txBody>
      <dsp:txXfrm>
        <a:off x="0" y="3640851"/>
        <a:ext cx="1571781" cy="503181"/>
      </dsp:txXfrm>
    </dsp:sp>
    <dsp:sp modelId="{C06EED19-D98D-4A30-91D0-122966FED7A0}">
      <dsp:nvSpPr>
        <dsp:cNvPr id="0" name=""/>
        <dsp:cNvSpPr/>
      </dsp:nvSpPr>
      <dsp:spPr>
        <a:xfrm rot="5400000">
          <a:off x="691543" y="4156612"/>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rot="-5400000">
        <a:off x="717960" y="4175481"/>
        <a:ext cx="135859" cy="132085"/>
      </dsp:txXfrm>
    </dsp:sp>
    <dsp:sp modelId="{9C737D50-3BED-401E-949E-CF1EF959FDC6}">
      <dsp:nvSpPr>
        <dsp:cNvPr id="0" name=""/>
        <dsp:cNvSpPr/>
      </dsp:nvSpPr>
      <dsp:spPr>
        <a:xfrm>
          <a:off x="-5210" y="4395623"/>
          <a:ext cx="1582201" cy="547527"/>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en-GB" sz="1200" kern="1200" dirty="0">
              <a:latin typeface="Calibri"/>
            </a:rPr>
            <a:t>weaving following a simple pattern of instructions (noun)</a:t>
          </a:r>
          <a:endParaRPr lang="en-GB" sz="1200" kern="1200" dirty="0"/>
        </a:p>
      </dsp:txBody>
      <dsp:txXfrm>
        <a:off x="-5210" y="4395623"/>
        <a:ext cx="1582201" cy="54752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95FF7F-7EB1-46E6-8A2B-84B94C102B0F}" type="datetimeFigureOut">
              <a:rPr lang="en-GB" smtClean="0"/>
              <a:t>26/05/2022</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B8D7C8-BE53-485B-89E7-7BBD79201CDC}" type="slidenum">
              <a:rPr lang="en-GB" smtClean="0"/>
              <a:t>‹#›</a:t>
            </a:fld>
            <a:endParaRPr lang="en-GB"/>
          </a:p>
        </p:txBody>
      </p:sp>
    </p:spTree>
    <p:extLst>
      <p:ext uri="{BB962C8B-B14F-4D97-AF65-F5344CB8AC3E}">
        <p14:creationId xmlns:p14="http://schemas.microsoft.com/office/powerpoint/2010/main" val="103565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5/26/2022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5/26/2022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5/26/2022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5/26/2022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47194-42D1-45DF-801F-2CB4FB3186B6}" type="datetimeFigureOut">
              <a:rPr lang="en-US" smtClean="0"/>
              <a:t>5/26/2022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3D47194-42D1-45DF-801F-2CB4FB3186B6}" type="datetimeFigureOut">
              <a:rPr lang="en-US" smtClean="0"/>
              <a:t>5/26/2022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3D47194-42D1-45DF-801F-2CB4FB3186B6}" type="datetimeFigureOut">
              <a:rPr lang="en-US" smtClean="0"/>
              <a:t>5/26/2022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3D47194-42D1-45DF-801F-2CB4FB3186B6}" type="datetimeFigureOut">
              <a:rPr lang="en-US" smtClean="0"/>
              <a:t>5/26/2022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D47194-42D1-45DF-801F-2CB4FB3186B6}" type="datetimeFigureOut">
              <a:rPr lang="en-US" smtClean="0"/>
              <a:t>5/26/2022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D47194-42D1-45DF-801F-2CB4FB3186B6}" type="datetimeFigureOut">
              <a:rPr lang="en-US" smtClean="0"/>
              <a:t>5/26/2022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D47194-42D1-45DF-801F-2CB4FB3186B6}" type="datetimeFigureOut">
              <a:rPr lang="en-US" smtClean="0"/>
              <a:t>5/26/2022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D47194-42D1-45DF-801F-2CB4FB3186B6}" type="datetimeFigureOut">
              <a:rPr lang="en-US" smtClean="0"/>
              <a:t>5/26/2022</a:t>
            </a:fld>
            <a:endParaRPr lang="en-GB"/>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C32E2C-9B2F-47BB-94A6-DC4BA3801AC8}"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openxmlformats.org/officeDocument/2006/relationships/diagramLayout" Target="../diagrams/layout2.xml"/><Relationship Id="rId18" Type="http://schemas.openxmlformats.org/officeDocument/2006/relationships/image" Target="../media/image5.jpeg"/><Relationship Id="rId3" Type="http://schemas.openxmlformats.org/officeDocument/2006/relationships/hyperlink" Target="http://spmath87311.blogspot.com/2011/11/noriens-graphing-post.html" TargetMode="External"/><Relationship Id="rId21" Type="http://schemas.openxmlformats.org/officeDocument/2006/relationships/image" Target="../media/image8.jpeg"/><Relationship Id="rId7" Type="http://schemas.openxmlformats.org/officeDocument/2006/relationships/diagramColors" Target="../diagrams/colors1.xml"/><Relationship Id="rId12" Type="http://schemas.openxmlformats.org/officeDocument/2006/relationships/diagramData" Target="../diagrams/data2.xml"/><Relationship Id="rId17" Type="http://schemas.openxmlformats.org/officeDocument/2006/relationships/image" Target="../media/image4.jpeg"/><Relationship Id="rId2" Type="http://schemas.openxmlformats.org/officeDocument/2006/relationships/image" Target="../media/image1.jpeg"/><Relationship Id="rId16" Type="http://schemas.microsoft.com/office/2007/relationships/diagramDrawing" Target="../diagrams/drawing2.xml"/><Relationship Id="rId20"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openxmlformats.org/officeDocument/2006/relationships/image" Target="../media/image3.png"/><Relationship Id="rId5" Type="http://schemas.openxmlformats.org/officeDocument/2006/relationships/diagramLayout" Target="../diagrams/layout1.xml"/><Relationship Id="rId15" Type="http://schemas.openxmlformats.org/officeDocument/2006/relationships/diagramColors" Target="../diagrams/colors2.xml"/><Relationship Id="rId10" Type="http://schemas.microsoft.com/office/2007/relationships/hdphoto" Target="../media/hdphoto1.wdp"/><Relationship Id="rId19" Type="http://schemas.openxmlformats.org/officeDocument/2006/relationships/image" Target="../media/image6.jpeg"/><Relationship Id="rId4" Type="http://schemas.openxmlformats.org/officeDocument/2006/relationships/diagramData" Target="../diagrams/data1.xml"/><Relationship Id="rId9" Type="http://schemas.openxmlformats.org/officeDocument/2006/relationships/image" Target="../media/image2.png"/><Relationship Id="rId14" Type="http://schemas.openxmlformats.org/officeDocument/2006/relationships/diagramQuickStyle" Target="../diagrams/quickStyle2.xml"/><Relationship Id="rId22"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descr="A picture containing game&#10;&#10;Description automatically generated">
            <a:extLst>
              <a:ext uri="{FF2B5EF4-FFF2-40B4-BE49-F238E27FC236}">
                <a16:creationId xmlns:a16="http://schemas.microsoft.com/office/drawing/2014/main" id="{6159E2DA-D571-4F56-913A-AFCE70E4739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8030" y="-15822"/>
            <a:ext cx="9924030" cy="6789950"/>
          </a:xfrm>
          <a:prstGeom prst="rect">
            <a:avLst/>
          </a:prstGeom>
        </p:spPr>
      </p:pic>
      <p:sp>
        <p:nvSpPr>
          <p:cNvPr id="2" name="Title 1">
            <a:extLst>
              <a:ext uri="{FF2B5EF4-FFF2-40B4-BE49-F238E27FC236}">
                <a16:creationId xmlns:a16="http://schemas.microsoft.com/office/drawing/2014/main" id="{0EDB0263-DD0A-4262-9628-DAFA425E2135}"/>
              </a:ext>
            </a:extLst>
          </p:cNvPr>
          <p:cNvSpPr>
            <a:spLocks noGrp="1"/>
          </p:cNvSpPr>
          <p:nvPr>
            <p:ph type="title"/>
          </p:nvPr>
        </p:nvSpPr>
        <p:spPr>
          <a:xfrm>
            <a:off x="6671165" y="4489545"/>
            <a:ext cx="2473284" cy="1143000"/>
          </a:xfrm>
        </p:spPr>
        <p:txBody>
          <a:bodyPr>
            <a:normAutofit/>
          </a:bodyPr>
          <a:lstStyle/>
          <a:p>
            <a:r>
              <a:rPr lang="en-GB" sz="6000" b="1">
                <a:solidFill>
                  <a:srgbClr val="FF9999"/>
                </a:solidFill>
                <a:latin typeface="Matura MT Script Capitals" panose="03020802060602070202" pitchFamily="66" charset="0"/>
                <a:ea typeface="DotumChe" panose="020B0503020000020004" pitchFamily="49" charset="-127"/>
              </a:rPr>
              <a:t>Art</a:t>
            </a:r>
          </a:p>
        </p:txBody>
      </p:sp>
      <p:graphicFrame>
        <p:nvGraphicFramePr>
          <p:cNvPr id="12" name="Diagram 11">
            <a:extLst>
              <a:ext uri="{FF2B5EF4-FFF2-40B4-BE49-F238E27FC236}">
                <a16:creationId xmlns:a16="http://schemas.microsoft.com/office/drawing/2014/main" id="{A8737F46-B465-4440-ADF2-CD5502AEDEA6}"/>
              </a:ext>
            </a:extLst>
          </p:cNvPr>
          <p:cNvGraphicFramePr/>
          <p:nvPr>
            <p:extLst>
              <p:ext uri="{D42A27DB-BD31-4B8C-83A1-F6EECF244321}">
                <p14:modId xmlns:p14="http://schemas.microsoft.com/office/powerpoint/2010/main" val="4256812186"/>
              </p:ext>
            </p:extLst>
          </p:nvPr>
        </p:nvGraphicFramePr>
        <p:xfrm>
          <a:off x="313680" y="5157192"/>
          <a:ext cx="9391848" cy="144055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2" name="Rectangle 21">
            <a:extLst>
              <a:ext uri="{FF2B5EF4-FFF2-40B4-BE49-F238E27FC236}">
                <a16:creationId xmlns:a16="http://schemas.microsoft.com/office/drawing/2014/main" id="{70C1C058-70D7-4E9B-919B-A3BBD9158B2B}"/>
              </a:ext>
            </a:extLst>
          </p:cNvPr>
          <p:cNvSpPr/>
          <p:nvPr/>
        </p:nvSpPr>
        <p:spPr>
          <a:xfrm>
            <a:off x="169664" y="144408"/>
            <a:ext cx="9607872" cy="6569184"/>
          </a:xfrm>
          <a:custGeom>
            <a:avLst/>
            <a:gdLst>
              <a:gd name="connsiteX0" fmla="*/ 0 w 9607872"/>
              <a:gd name="connsiteY0" fmla="*/ 0 h 6569184"/>
              <a:gd name="connsiteX1" fmla="*/ 686277 w 9607872"/>
              <a:gd name="connsiteY1" fmla="*/ 0 h 6569184"/>
              <a:gd name="connsiteX2" fmla="*/ 1372553 w 9607872"/>
              <a:gd name="connsiteY2" fmla="*/ 0 h 6569184"/>
              <a:gd name="connsiteX3" fmla="*/ 1770594 w 9607872"/>
              <a:gd name="connsiteY3" fmla="*/ 0 h 6569184"/>
              <a:gd name="connsiteX4" fmla="*/ 2264713 w 9607872"/>
              <a:gd name="connsiteY4" fmla="*/ 0 h 6569184"/>
              <a:gd name="connsiteX5" fmla="*/ 2758832 w 9607872"/>
              <a:gd name="connsiteY5" fmla="*/ 0 h 6569184"/>
              <a:gd name="connsiteX6" fmla="*/ 3349030 w 9607872"/>
              <a:gd name="connsiteY6" fmla="*/ 0 h 6569184"/>
              <a:gd name="connsiteX7" fmla="*/ 3939228 w 9607872"/>
              <a:gd name="connsiteY7" fmla="*/ 0 h 6569184"/>
              <a:gd name="connsiteX8" fmla="*/ 4625504 w 9607872"/>
              <a:gd name="connsiteY8" fmla="*/ 0 h 6569184"/>
              <a:gd name="connsiteX9" fmla="*/ 5119623 w 9607872"/>
              <a:gd name="connsiteY9" fmla="*/ 0 h 6569184"/>
              <a:gd name="connsiteX10" fmla="*/ 5805900 w 9607872"/>
              <a:gd name="connsiteY10" fmla="*/ 0 h 6569184"/>
              <a:gd name="connsiteX11" fmla="*/ 6588255 w 9607872"/>
              <a:gd name="connsiteY11" fmla="*/ 0 h 6569184"/>
              <a:gd name="connsiteX12" fmla="*/ 7274532 w 9607872"/>
              <a:gd name="connsiteY12" fmla="*/ 0 h 6569184"/>
              <a:gd name="connsiteX13" fmla="*/ 7672572 w 9607872"/>
              <a:gd name="connsiteY13" fmla="*/ 0 h 6569184"/>
              <a:gd name="connsiteX14" fmla="*/ 8551006 w 9607872"/>
              <a:gd name="connsiteY14" fmla="*/ 0 h 6569184"/>
              <a:gd name="connsiteX15" fmla="*/ 9607872 w 9607872"/>
              <a:gd name="connsiteY15" fmla="*/ 0 h 6569184"/>
              <a:gd name="connsiteX16" fmla="*/ 9607872 w 9607872"/>
              <a:gd name="connsiteY16" fmla="*/ 525535 h 6569184"/>
              <a:gd name="connsiteX17" fmla="*/ 9607872 w 9607872"/>
              <a:gd name="connsiteY17" fmla="*/ 1182453 h 6569184"/>
              <a:gd name="connsiteX18" fmla="*/ 9607872 w 9607872"/>
              <a:gd name="connsiteY18" fmla="*/ 1642296 h 6569184"/>
              <a:gd name="connsiteX19" fmla="*/ 9607872 w 9607872"/>
              <a:gd name="connsiteY19" fmla="*/ 2102139 h 6569184"/>
              <a:gd name="connsiteX20" fmla="*/ 9607872 w 9607872"/>
              <a:gd name="connsiteY20" fmla="*/ 2824749 h 6569184"/>
              <a:gd name="connsiteX21" fmla="*/ 9607872 w 9607872"/>
              <a:gd name="connsiteY21" fmla="*/ 3613051 h 6569184"/>
              <a:gd name="connsiteX22" fmla="*/ 9607872 w 9607872"/>
              <a:gd name="connsiteY22" fmla="*/ 4138586 h 6569184"/>
              <a:gd name="connsiteX23" fmla="*/ 9607872 w 9607872"/>
              <a:gd name="connsiteY23" fmla="*/ 4861196 h 6569184"/>
              <a:gd name="connsiteX24" fmla="*/ 9607872 w 9607872"/>
              <a:gd name="connsiteY24" fmla="*/ 5452423 h 6569184"/>
              <a:gd name="connsiteX25" fmla="*/ 9607872 w 9607872"/>
              <a:gd name="connsiteY25" fmla="*/ 5977957 h 6569184"/>
              <a:gd name="connsiteX26" fmla="*/ 9607872 w 9607872"/>
              <a:gd name="connsiteY26" fmla="*/ 6569184 h 6569184"/>
              <a:gd name="connsiteX27" fmla="*/ 9209832 w 9607872"/>
              <a:gd name="connsiteY27" fmla="*/ 6569184 h 6569184"/>
              <a:gd name="connsiteX28" fmla="*/ 8715712 w 9607872"/>
              <a:gd name="connsiteY28" fmla="*/ 6569184 h 6569184"/>
              <a:gd name="connsiteX29" fmla="*/ 8317672 w 9607872"/>
              <a:gd name="connsiteY29" fmla="*/ 6569184 h 6569184"/>
              <a:gd name="connsiteX30" fmla="*/ 7631395 w 9607872"/>
              <a:gd name="connsiteY30" fmla="*/ 6569184 h 6569184"/>
              <a:gd name="connsiteX31" fmla="*/ 7233355 w 9607872"/>
              <a:gd name="connsiteY31" fmla="*/ 6569184 h 6569184"/>
              <a:gd name="connsiteX32" fmla="*/ 6643157 w 9607872"/>
              <a:gd name="connsiteY32" fmla="*/ 6569184 h 6569184"/>
              <a:gd name="connsiteX33" fmla="*/ 5956881 w 9607872"/>
              <a:gd name="connsiteY33" fmla="*/ 6569184 h 6569184"/>
              <a:gd name="connsiteX34" fmla="*/ 5270604 w 9607872"/>
              <a:gd name="connsiteY34" fmla="*/ 6569184 h 6569184"/>
              <a:gd name="connsiteX35" fmla="*/ 4776485 w 9607872"/>
              <a:gd name="connsiteY35" fmla="*/ 6569184 h 6569184"/>
              <a:gd name="connsiteX36" fmla="*/ 3898051 w 9607872"/>
              <a:gd name="connsiteY36" fmla="*/ 6569184 h 6569184"/>
              <a:gd name="connsiteX37" fmla="*/ 3403932 w 9607872"/>
              <a:gd name="connsiteY37" fmla="*/ 6569184 h 6569184"/>
              <a:gd name="connsiteX38" fmla="*/ 2813734 w 9607872"/>
              <a:gd name="connsiteY38" fmla="*/ 6569184 h 6569184"/>
              <a:gd name="connsiteX39" fmla="*/ 2415694 w 9607872"/>
              <a:gd name="connsiteY39" fmla="*/ 6569184 h 6569184"/>
              <a:gd name="connsiteX40" fmla="*/ 2017653 w 9607872"/>
              <a:gd name="connsiteY40" fmla="*/ 6569184 h 6569184"/>
              <a:gd name="connsiteX41" fmla="*/ 1619613 w 9607872"/>
              <a:gd name="connsiteY41" fmla="*/ 6569184 h 6569184"/>
              <a:gd name="connsiteX42" fmla="*/ 1221572 w 9607872"/>
              <a:gd name="connsiteY42" fmla="*/ 6569184 h 6569184"/>
              <a:gd name="connsiteX43" fmla="*/ 0 w 9607872"/>
              <a:gd name="connsiteY43" fmla="*/ 6569184 h 6569184"/>
              <a:gd name="connsiteX44" fmla="*/ 0 w 9607872"/>
              <a:gd name="connsiteY44" fmla="*/ 6043649 h 6569184"/>
              <a:gd name="connsiteX45" fmla="*/ 0 w 9607872"/>
              <a:gd name="connsiteY45" fmla="*/ 5255347 h 6569184"/>
              <a:gd name="connsiteX46" fmla="*/ 0 w 9607872"/>
              <a:gd name="connsiteY46" fmla="*/ 4467045 h 6569184"/>
              <a:gd name="connsiteX47" fmla="*/ 0 w 9607872"/>
              <a:gd name="connsiteY47" fmla="*/ 3941510 h 6569184"/>
              <a:gd name="connsiteX48" fmla="*/ 0 w 9607872"/>
              <a:gd name="connsiteY48" fmla="*/ 3415976 h 6569184"/>
              <a:gd name="connsiteX49" fmla="*/ 0 w 9607872"/>
              <a:gd name="connsiteY49" fmla="*/ 2890441 h 6569184"/>
              <a:gd name="connsiteX50" fmla="*/ 0 w 9607872"/>
              <a:gd name="connsiteY50" fmla="*/ 2167831 h 6569184"/>
              <a:gd name="connsiteX51" fmla="*/ 0 w 9607872"/>
              <a:gd name="connsiteY51" fmla="*/ 1445220 h 6569184"/>
              <a:gd name="connsiteX52" fmla="*/ 0 w 9607872"/>
              <a:gd name="connsiteY52" fmla="*/ 788302 h 6569184"/>
              <a:gd name="connsiteX53" fmla="*/ 0 w 9607872"/>
              <a:gd name="connsiteY53" fmla="*/ 0 h 6569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9607872" h="6569184" extrusionOk="0">
                <a:moveTo>
                  <a:pt x="0" y="0"/>
                </a:moveTo>
                <a:cubicBezTo>
                  <a:pt x="189184" y="18968"/>
                  <a:pt x="512231" y="24905"/>
                  <a:pt x="686277" y="0"/>
                </a:cubicBezTo>
                <a:cubicBezTo>
                  <a:pt x="860323" y="-24905"/>
                  <a:pt x="1035835" y="-9725"/>
                  <a:pt x="1372553" y="0"/>
                </a:cubicBezTo>
                <a:cubicBezTo>
                  <a:pt x="1709271" y="9725"/>
                  <a:pt x="1619575" y="14289"/>
                  <a:pt x="1770594" y="0"/>
                </a:cubicBezTo>
                <a:cubicBezTo>
                  <a:pt x="1921613" y="-14289"/>
                  <a:pt x="2134682" y="17834"/>
                  <a:pt x="2264713" y="0"/>
                </a:cubicBezTo>
                <a:cubicBezTo>
                  <a:pt x="2394744" y="-17834"/>
                  <a:pt x="2624368" y="18849"/>
                  <a:pt x="2758832" y="0"/>
                </a:cubicBezTo>
                <a:cubicBezTo>
                  <a:pt x="2893296" y="-18849"/>
                  <a:pt x="3114073" y="-16572"/>
                  <a:pt x="3349030" y="0"/>
                </a:cubicBezTo>
                <a:cubicBezTo>
                  <a:pt x="3583987" y="16572"/>
                  <a:pt x="3749427" y="-9407"/>
                  <a:pt x="3939228" y="0"/>
                </a:cubicBezTo>
                <a:cubicBezTo>
                  <a:pt x="4129029" y="9407"/>
                  <a:pt x="4423289" y="-11819"/>
                  <a:pt x="4625504" y="0"/>
                </a:cubicBezTo>
                <a:cubicBezTo>
                  <a:pt x="4827719" y="11819"/>
                  <a:pt x="4935737" y="10223"/>
                  <a:pt x="5119623" y="0"/>
                </a:cubicBezTo>
                <a:cubicBezTo>
                  <a:pt x="5303509" y="-10223"/>
                  <a:pt x="5603095" y="-15899"/>
                  <a:pt x="5805900" y="0"/>
                </a:cubicBezTo>
                <a:cubicBezTo>
                  <a:pt x="6008705" y="15899"/>
                  <a:pt x="6355826" y="7738"/>
                  <a:pt x="6588255" y="0"/>
                </a:cubicBezTo>
                <a:cubicBezTo>
                  <a:pt x="6820685" y="-7738"/>
                  <a:pt x="6960174" y="28420"/>
                  <a:pt x="7274532" y="0"/>
                </a:cubicBezTo>
                <a:cubicBezTo>
                  <a:pt x="7588890" y="-28420"/>
                  <a:pt x="7531550" y="6488"/>
                  <a:pt x="7672572" y="0"/>
                </a:cubicBezTo>
                <a:cubicBezTo>
                  <a:pt x="7813594" y="-6488"/>
                  <a:pt x="8258230" y="-27521"/>
                  <a:pt x="8551006" y="0"/>
                </a:cubicBezTo>
                <a:cubicBezTo>
                  <a:pt x="8843782" y="27521"/>
                  <a:pt x="9178209" y="-26477"/>
                  <a:pt x="9607872" y="0"/>
                </a:cubicBezTo>
                <a:cubicBezTo>
                  <a:pt x="9622114" y="170635"/>
                  <a:pt x="9613702" y="415458"/>
                  <a:pt x="9607872" y="525535"/>
                </a:cubicBezTo>
                <a:cubicBezTo>
                  <a:pt x="9602042" y="635613"/>
                  <a:pt x="9604827" y="1016743"/>
                  <a:pt x="9607872" y="1182453"/>
                </a:cubicBezTo>
                <a:cubicBezTo>
                  <a:pt x="9610917" y="1348163"/>
                  <a:pt x="9627526" y="1500137"/>
                  <a:pt x="9607872" y="1642296"/>
                </a:cubicBezTo>
                <a:cubicBezTo>
                  <a:pt x="9588218" y="1784455"/>
                  <a:pt x="9618657" y="1901046"/>
                  <a:pt x="9607872" y="2102139"/>
                </a:cubicBezTo>
                <a:cubicBezTo>
                  <a:pt x="9597087" y="2303232"/>
                  <a:pt x="9626402" y="2590696"/>
                  <a:pt x="9607872" y="2824749"/>
                </a:cubicBezTo>
                <a:cubicBezTo>
                  <a:pt x="9589343" y="3058802"/>
                  <a:pt x="9581199" y="3320146"/>
                  <a:pt x="9607872" y="3613051"/>
                </a:cubicBezTo>
                <a:cubicBezTo>
                  <a:pt x="9634545" y="3905956"/>
                  <a:pt x="9630203" y="3888528"/>
                  <a:pt x="9607872" y="4138586"/>
                </a:cubicBezTo>
                <a:cubicBezTo>
                  <a:pt x="9585541" y="4388644"/>
                  <a:pt x="9594728" y="4621961"/>
                  <a:pt x="9607872" y="4861196"/>
                </a:cubicBezTo>
                <a:cubicBezTo>
                  <a:pt x="9621017" y="5100431"/>
                  <a:pt x="9617533" y="5161789"/>
                  <a:pt x="9607872" y="5452423"/>
                </a:cubicBezTo>
                <a:cubicBezTo>
                  <a:pt x="9598211" y="5743057"/>
                  <a:pt x="9598603" y="5739931"/>
                  <a:pt x="9607872" y="5977957"/>
                </a:cubicBezTo>
                <a:cubicBezTo>
                  <a:pt x="9617141" y="6215983"/>
                  <a:pt x="9595205" y="6289369"/>
                  <a:pt x="9607872" y="6569184"/>
                </a:cubicBezTo>
                <a:cubicBezTo>
                  <a:pt x="9505030" y="6556449"/>
                  <a:pt x="9321725" y="6574868"/>
                  <a:pt x="9209832" y="6569184"/>
                </a:cubicBezTo>
                <a:cubicBezTo>
                  <a:pt x="9097939" y="6563500"/>
                  <a:pt x="8899987" y="6593668"/>
                  <a:pt x="8715712" y="6569184"/>
                </a:cubicBezTo>
                <a:cubicBezTo>
                  <a:pt x="8531437" y="6544700"/>
                  <a:pt x="8446986" y="6585530"/>
                  <a:pt x="8317672" y="6569184"/>
                </a:cubicBezTo>
                <a:cubicBezTo>
                  <a:pt x="8188358" y="6552838"/>
                  <a:pt x="7905514" y="6578026"/>
                  <a:pt x="7631395" y="6569184"/>
                </a:cubicBezTo>
                <a:cubicBezTo>
                  <a:pt x="7357276" y="6560342"/>
                  <a:pt x="7386062" y="6575907"/>
                  <a:pt x="7233355" y="6569184"/>
                </a:cubicBezTo>
                <a:cubicBezTo>
                  <a:pt x="7080648" y="6562461"/>
                  <a:pt x="6931666" y="6592569"/>
                  <a:pt x="6643157" y="6569184"/>
                </a:cubicBezTo>
                <a:cubicBezTo>
                  <a:pt x="6354648" y="6545799"/>
                  <a:pt x="6174541" y="6569557"/>
                  <a:pt x="5956881" y="6569184"/>
                </a:cubicBezTo>
                <a:cubicBezTo>
                  <a:pt x="5739221" y="6568811"/>
                  <a:pt x="5409237" y="6539791"/>
                  <a:pt x="5270604" y="6569184"/>
                </a:cubicBezTo>
                <a:cubicBezTo>
                  <a:pt x="5131971" y="6598577"/>
                  <a:pt x="4921132" y="6545685"/>
                  <a:pt x="4776485" y="6569184"/>
                </a:cubicBezTo>
                <a:cubicBezTo>
                  <a:pt x="4631838" y="6592683"/>
                  <a:pt x="4226381" y="6545291"/>
                  <a:pt x="3898051" y="6569184"/>
                </a:cubicBezTo>
                <a:cubicBezTo>
                  <a:pt x="3569721" y="6593077"/>
                  <a:pt x="3636839" y="6552422"/>
                  <a:pt x="3403932" y="6569184"/>
                </a:cubicBezTo>
                <a:cubicBezTo>
                  <a:pt x="3171025" y="6585946"/>
                  <a:pt x="2976011" y="6555481"/>
                  <a:pt x="2813734" y="6569184"/>
                </a:cubicBezTo>
                <a:cubicBezTo>
                  <a:pt x="2651457" y="6582887"/>
                  <a:pt x="2497353" y="6574136"/>
                  <a:pt x="2415694" y="6569184"/>
                </a:cubicBezTo>
                <a:cubicBezTo>
                  <a:pt x="2334035" y="6564232"/>
                  <a:pt x="2181554" y="6558198"/>
                  <a:pt x="2017653" y="6569184"/>
                </a:cubicBezTo>
                <a:cubicBezTo>
                  <a:pt x="1853752" y="6580170"/>
                  <a:pt x="1767900" y="6586270"/>
                  <a:pt x="1619613" y="6569184"/>
                </a:cubicBezTo>
                <a:cubicBezTo>
                  <a:pt x="1471326" y="6552098"/>
                  <a:pt x="1397364" y="6585830"/>
                  <a:pt x="1221572" y="6569184"/>
                </a:cubicBezTo>
                <a:cubicBezTo>
                  <a:pt x="1045780" y="6552538"/>
                  <a:pt x="247257" y="6552303"/>
                  <a:pt x="0" y="6569184"/>
                </a:cubicBezTo>
                <a:cubicBezTo>
                  <a:pt x="18373" y="6387549"/>
                  <a:pt x="10041" y="6265043"/>
                  <a:pt x="0" y="6043649"/>
                </a:cubicBezTo>
                <a:cubicBezTo>
                  <a:pt x="-10041" y="5822255"/>
                  <a:pt x="-12352" y="5424555"/>
                  <a:pt x="0" y="5255347"/>
                </a:cubicBezTo>
                <a:cubicBezTo>
                  <a:pt x="12352" y="5086139"/>
                  <a:pt x="14338" y="4699179"/>
                  <a:pt x="0" y="4467045"/>
                </a:cubicBezTo>
                <a:cubicBezTo>
                  <a:pt x="-14338" y="4234911"/>
                  <a:pt x="16194" y="4051863"/>
                  <a:pt x="0" y="3941510"/>
                </a:cubicBezTo>
                <a:cubicBezTo>
                  <a:pt x="-16194" y="3831158"/>
                  <a:pt x="21501" y="3676648"/>
                  <a:pt x="0" y="3415976"/>
                </a:cubicBezTo>
                <a:cubicBezTo>
                  <a:pt x="-21501" y="3155304"/>
                  <a:pt x="-21399" y="3144584"/>
                  <a:pt x="0" y="2890441"/>
                </a:cubicBezTo>
                <a:cubicBezTo>
                  <a:pt x="21399" y="2636299"/>
                  <a:pt x="34182" y="2350846"/>
                  <a:pt x="0" y="2167831"/>
                </a:cubicBezTo>
                <a:cubicBezTo>
                  <a:pt x="-34182" y="1984816"/>
                  <a:pt x="-29673" y="1751941"/>
                  <a:pt x="0" y="1445220"/>
                </a:cubicBezTo>
                <a:cubicBezTo>
                  <a:pt x="29673" y="1138499"/>
                  <a:pt x="8357" y="1029635"/>
                  <a:pt x="0" y="788302"/>
                </a:cubicBezTo>
                <a:cubicBezTo>
                  <a:pt x="-8357" y="546969"/>
                  <a:pt x="30071" y="249673"/>
                  <a:pt x="0" y="0"/>
                </a:cubicBezTo>
                <a:close/>
              </a:path>
            </a:pathLst>
          </a:custGeom>
          <a:noFill/>
          <a:ln w="38100">
            <a:solidFill>
              <a:schemeClr val="tx1"/>
            </a:solidFill>
            <a:extLst>
              <a:ext uri="{C807C97D-BFC1-408E-A445-0C87EB9F89A2}">
                <ask:lineSketchStyleProps xmlns:ask="http://schemas.microsoft.com/office/drawing/2018/sketchyshapes" sd="866498953">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A6BA2AC3-6286-4428-961D-24296760D37F}"/>
              </a:ext>
            </a:extLst>
          </p:cNvPr>
          <p:cNvSpPr txBox="1"/>
          <p:nvPr/>
        </p:nvSpPr>
        <p:spPr>
          <a:xfrm>
            <a:off x="988630" y="6321998"/>
            <a:ext cx="8041948" cy="369332"/>
          </a:xfrm>
          <a:prstGeom prst="rect">
            <a:avLst/>
          </a:prstGeom>
          <a:noFill/>
        </p:spPr>
        <p:txBody>
          <a:bodyPr wrap="square" rtlCol="0">
            <a:spAutoFit/>
          </a:bodyPr>
          <a:lstStyle/>
          <a:p>
            <a:r>
              <a:rPr lang="en-GB">
                <a:latin typeface="Matura MT Script Capitals" panose="03020802060602070202" pitchFamily="66" charset="0"/>
              </a:rPr>
              <a:t>“Art is not what you see, but what you make others see.” – </a:t>
            </a:r>
            <a:r>
              <a:rPr lang="en-GB" err="1">
                <a:latin typeface="Matura MT Script Capitals" panose="03020802060602070202" pitchFamily="66" charset="0"/>
              </a:rPr>
              <a:t>Edgas</a:t>
            </a:r>
            <a:r>
              <a:rPr lang="en-GB">
                <a:latin typeface="Matura MT Script Capitals" panose="03020802060602070202" pitchFamily="66" charset="0"/>
              </a:rPr>
              <a:t> Degas</a:t>
            </a:r>
          </a:p>
        </p:txBody>
      </p:sp>
      <p:pic>
        <p:nvPicPr>
          <p:cNvPr id="37" name="Picture 36" descr="A picture containing clock, game&#10;&#10;Description automatically generated">
            <a:extLst>
              <a:ext uri="{FF2B5EF4-FFF2-40B4-BE49-F238E27FC236}">
                <a16:creationId xmlns:a16="http://schemas.microsoft.com/office/drawing/2014/main" id="{3DF00E58-17C7-4B0F-8F59-2DC78F05E323}"/>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4688" b="96615" l="7000" r="93750">
                        <a14:foregroundMark x1="7250" y1="34896" x2="9500" y2="69531"/>
                        <a14:foregroundMark x1="32500" y1="92969" x2="66750" y2="90104"/>
                        <a14:foregroundMark x1="64500" y1="32552" x2="73500" y2="41406"/>
                        <a14:foregroundMark x1="33000" y1="7031" x2="54750" y2="4688"/>
                        <a14:foregroundMark x1="54750" y1="4688" x2="69750" y2="9375"/>
                        <a14:foregroundMark x1="92750" y1="38542" x2="93750" y2="67708"/>
                        <a14:foregroundMark x1="59500" y1="25781" x2="74250" y2="40885"/>
                        <a14:foregroundMark x1="74250" y1="40885" x2="75750" y2="57292"/>
                        <a14:foregroundMark x1="44250" y1="96615" x2="52250" y2="96615"/>
                      </a14:backgroundRemoval>
                    </a14:imgEffect>
                  </a14:imgLayer>
                </a14:imgProps>
              </a:ext>
              <a:ext uri="{28A0092B-C50C-407E-A947-70E740481C1C}">
                <a14:useLocalDpi xmlns:a14="http://schemas.microsoft.com/office/drawing/2010/main" val="0"/>
              </a:ext>
            </a:extLst>
          </a:blip>
          <a:stretch>
            <a:fillRect/>
          </a:stretch>
        </p:blipFill>
        <p:spPr>
          <a:xfrm>
            <a:off x="7257256" y="2197786"/>
            <a:ext cx="2364534" cy="2269953"/>
          </a:xfrm>
          <a:prstGeom prst="rect">
            <a:avLst/>
          </a:prstGeom>
        </p:spPr>
      </p:pic>
      <p:graphicFrame>
        <p:nvGraphicFramePr>
          <p:cNvPr id="39" name="Table 38">
            <a:extLst>
              <a:ext uri="{FF2B5EF4-FFF2-40B4-BE49-F238E27FC236}">
                <a16:creationId xmlns:a16="http://schemas.microsoft.com/office/drawing/2014/main" id="{5A28CC3F-9F78-436C-A208-D55AA3010023}"/>
              </a:ext>
            </a:extLst>
          </p:cNvPr>
          <p:cNvGraphicFramePr>
            <a:graphicFrameLocks noGrp="1"/>
          </p:cNvGraphicFramePr>
          <p:nvPr>
            <p:extLst>
              <p:ext uri="{D42A27DB-BD31-4B8C-83A1-F6EECF244321}">
                <p14:modId xmlns:p14="http://schemas.microsoft.com/office/powerpoint/2010/main" val="1421574907"/>
              </p:ext>
            </p:extLst>
          </p:nvPr>
        </p:nvGraphicFramePr>
        <p:xfrm>
          <a:off x="7041232" y="405728"/>
          <a:ext cx="2329176" cy="1645920"/>
        </p:xfrm>
        <a:graphic>
          <a:graphicData uri="http://schemas.openxmlformats.org/drawingml/2006/table">
            <a:tbl>
              <a:tblPr firstRow="1" bandRow="1">
                <a:tableStyleId>{5940675A-B579-460E-94D1-54222C63F5DA}</a:tableStyleId>
              </a:tblPr>
              <a:tblGrid>
                <a:gridCol w="1214845">
                  <a:extLst>
                    <a:ext uri="{9D8B030D-6E8A-4147-A177-3AD203B41FA5}">
                      <a16:colId xmlns:a16="http://schemas.microsoft.com/office/drawing/2014/main" val="3704050892"/>
                    </a:ext>
                  </a:extLst>
                </a:gridCol>
                <a:gridCol w="1114331">
                  <a:extLst>
                    <a:ext uri="{9D8B030D-6E8A-4147-A177-3AD203B41FA5}">
                      <a16:colId xmlns:a16="http://schemas.microsoft.com/office/drawing/2014/main" val="713532813"/>
                    </a:ext>
                  </a:extLst>
                </a:gridCol>
              </a:tblGrid>
              <a:tr h="242503">
                <a:tc gridSpan="2">
                  <a:txBody>
                    <a:bodyPr/>
                    <a:lstStyle/>
                    <a:p>
                      <a:pPr algn="ctr"/>
                      <a:r>
                        <a:rPr lang="en-GB" sz="1000" b="1" dirty="0">
                          <a:solidFill>
                            <a:sysClr val="windowText" lastClr="000000"/>
                          </a:solidFill>
                        </a:rPr>
                        <a:t>Important Artists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1C1"/>
                    </a:solidFill>
                  </a:tcPr>
                </a:tc>
                <a:tc hMerge="1">
                  <a:txBody>
                    <a:bodyPr/>
                    <a:lstStyle/>
                    <a:p>
                      <a:endParaRPr lang="en-GB"/>
                    </a:p>
                  </a:txBody>
                  <a:tcPr/>
                </a:tc>
                <a:extLst>
                  <a:ext uri="{0D108BD9-81ED-4DB2-BD59-A6C34878D82A}">
                    <a16:rowId xmlns:a16="http://schemas.microsoft.com/office/drawing/2014/main" val="1995233060"/>
                  </a:ext>
                </a:extLst>
              </a:tr>
              <a:tr h="242503">
                <a:tc>
                  <a:txBody>
                    <a:bodyPr/>
                    <a:lstStyle/>
                    <a:p>
                      <a:pPr algn="ctr"/>
                      <a:r>
                        <a:rPr lang="en-GB" sz="1000" b="1" dirty="0"/>
                        <a:t>Vincent Van Gough</a:t>
                      </a:r>
                      <a:endParaRPr lang="en-GB" sz="10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t>Alexander Calder</a:t>
                      </a:r>
                      <a:endParaRPr lang="en-GB" sz="10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7870612"/>
                  </a:ext>
                </a:extLst>
              </a:tr>
              <a:tr h="0">
                <a:tc>
                  <a:txBody>
                    <a:bodyPr/>
                    <a:lstStyle/>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9384316"/>
                  </a:ext>
                </a:extLst>
              </a:tr>
            </a:tbl>
          </a:graphicData>
        </a:graphic>
      </p:graphicFrame>
      <p:pic>
        <p:nvPicPr>
          <p:cNvPr id="44" name="Picture 43">
            <a:extLst>
              <a:ext uri="{FF2B5EF4-FFF2-40B4-BE49-F238E27FC236}">
                <a16:creationId xmlns:a16="http://schemas.microsoft.com/office/drawing/2014/main" id="{2E8C8150-1B01-48FB-8D2A-3F602FC89BD7}"/>
              </a:ext>
            </a:extLst>
          </p:cNvPr>
          <p:cNvPicPr>
            <a:picLocks noChangeAspect="1"/>
          </p:cNvPicPr>
          <p:nvPr/>
        </p:nvPicPr>
        <p:blipFill>
          <a:blip r:embed="rId11"/>
          <a:stretch>
            <a:fillRect/>
          </a:stretch>
        </p:blipFill>
        <p:spPr>
          <a:xfrm>
            <a:off x="313680" y="227325"/>
            <a:ext cx="2727232" cy="3380461"/>
          </a:xfrm>
          <a:prstGeom prst="rect">
            <a:avLst/>
          </a:prstGeom>
        </p:spPr>
      </p:pic>
      <p:graphicFrame>
        <p:nvGraphicFramePr>
          <p:cNvPr id="45" name="Diagram 44">
            <a:extLst>
              <a:ext uri="{FF2B5EF4-FFF2-40B4-BE49-F238E27FC236}">
                <a16:creationId xmlns:a16="http://schemas.microsoft.com/office/drawing/2014/main" id="{31E905AD-E6FC-43E5-90A9-980EAA80658F}"/>
              </a:ext>
            </a:extLst>
          </p:cNvPr>
          <p:cNvGraphicFramePr/>
          <p:nvPr>
            <p:extLst>
              <p:ext uri="{D42A27DB-BD31-4B8C-83A1-F6EECF244321}">
                <p14:modId xmlns:p14="http://schemas.microsoft.com/office/powerpoint/2010/main" val="2490009392"/>
              </p:ext>
            </p:extLst>
          </p:nvPr>
        </p:nvGraphicFramePr>
        <p:xfrm>
          <a:off x="5478955" y="431854"/>
          <a:ext cx="1571781" cy="494735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46" name="Table 45">
            <a:extLst>
              <a:ext uri="{FF2B5EF4-FFF2-40B4-BE49-F238E27FC236}">
                <a16:creationId xmlns:a16="http://schemas.microsoft.com/office/drawing/2014/main" id="{BB9177CC-3373-48B7-B691-24073B652C29}"/>
              </a:ext>
            </a:extLst>
          </p:cNvPr>
          <p:cNvGraphicFramePr>
            <a:graphicFrameLocks noGrp="1"/>
          </p:cNvGraphicFramePr>
          <p:nvPr>
            <p:extLst>
              <p:ext uri="{D42A27DB-BD31-4B8C-83A1-F6EECF244321}">
                <p14:modId xmlns:p14="http://schemas.microsoft.com/office/powerpoint/2010/main" val="2866845224"/>
              </p:ext>
            </p:extLst>
          </p:nvPr>
        </p:nvGraphicFramePr>
        <p:xfrm>
          <a:off x="274440" y="3814354"/>
          <a:ext cx="5127066" cy="1677423"/>
        </p:xfrm>
        <a:graphic>
          <a:graphicData uri="http://schemas.openxmlformats.org/drawingml/2006/table">
            <a:tbl>
              <a:tblPr firstRow="1" bandRow="1">
                <a:tableStyleId>{5940675A-B579-460E-94D1-54222C63F5DA}</a:tableStyleId>
              </a:tblPr>
              <a:tblGrid>
                <a:gridCol w="976260">
                  <a:extLst>
                    <a:ext uri="{9D8B030D-6E8A-4147-A177-3AD203B41FA5}">
                      <a16:colId xmlns:a16="http://schemas.microsoft.com/office/drawing/2014/main" val="3128931857"/>
                    </a:ext>
                  </a:extLst>
                </a:gridCol>
                <a:gridCol w="4150806">
                  <a:extLst>
                    <a:ext uri="{9D8B030D-6E8A-4147-A177-3AD203B41FA5}">
                      <a16:colId xmlns:a16="http://schemas.microsoft.com/office/drawing/2014/main" val="1349438352"/>
                    </a:ext>
                  </a:extLst>
                </a:gridCol>
              </a:tblGrid>
              <a:tr h="241793">
                <a:tc>
                  <a:txBody>
                    <a:bodyPr/>
                    <a:lstStyle/>
                    <a:p>
                      <a:r>
                        <a:rPr lang="en-GB" sz="800" b="1" dirty="0">
                          <a:solidFill>
                            <a:schemeClr val="tx1"/>
                          </a:solidFill>
                        </a:rPr>
                        <a:t>Focus of study</a:t>
                      </a:r>
                    </a:p>
                  </a:txBody>
                  <a:tcPr>
                    <a:solidFill>
                      <a:srgbClr val="FFC1C1"/>
                    </a:solidFill>
                  </a:tcPr>
                </a:tc>
                <a:tc>
                  <a:txBody>
                    <a:bodyPr/>
                    <a:lstStyle/>
                    <a:p>
                      <a:r>
                        <a:rPr lang="en-GB" sz="1000" b="1" dirty="0">
                          <a:solidFill>
                            <a:schemeClr val="tx1"/>
                          </a:solidFill>
                        </a:rPr>
                        <a:t>Description / detail</a:t>
                      </a:r>
                    </a:p>
                  </a:txBody>
                  <a:tcPr>
                    <a:solidFill>
                      <a:srgbClr val="FFC1C1"/>
                    </a:solidFill>
                  </a:tcPr>
                </a:tc>
                <a:extLst>
                  <a:ext uri="{0D108BD9-81ED-4DB2-BD59-A6C34878D82A}">
                    <a16:rowId xmlns:a16="http://schemas.microsoft.com/office/drawing/2014/main" val="3000980783"/>
                  </a:ext>
                </a:extLst>
              </a:tr>
              <a:tr h="967173">
                <a:tc>
                  <a:txBody>
                    <a:bodyPr/>
                    <a:lstStyle/>
                    <a:p>
                      <a:r>
                        <a:rPr lang="en-GB" sz="1000" b="1" dirty="0"/>
                        <a:t>Vincent Van Gough</a:t>
                      </a:r>
                    </a:p>
                    <a:p>
                      <a:endParaRPr lang="en-GB" sz="1000" b="1"/>
                    </a:p>
                  </a:txBody>
                  <a:tcPr>
                    <a:solidFill>
                      <a:schemeClr val="bg1"/>
                    </a:solidFill>
                  </a:tcPr>
                </a:tc>
                <a:tc>
                  <a:txBody>
                    <a:bodyPr/>
                    <a:lstStyle/>
                    <a:p>
                      <a:r>
                        <a:rPr lang="en-GB" sz="1000" b="1" dirty="0"/>
                        <a:t>Vincent Van Gough was born on the 30th March 1853 in the Netherlands. He was 27 years old when he painted his first piece. He painted 900 paintings in ten years. He was so dedicated to his work that he often forgot to eat. He suffered from seizures and cut off part of his own ear! He only sold one painting in his lifetime. He died aged 37. Starry Night is one of his most famous paintings.</a:t>
                      </a:r>
                    </a:p>
                  </a:txBody>
                  <a:tcPr>
                    <a:solidFill>
                      <a:schemeClr val="bg1"/>
                    </a:solidFill>
                  </a:tcPr>
                </a:tc>
                <a:extLst>
                  <a:ext uri="{0D108BD9-81ED-4DB2-BD59-A6C34878D82A}">
                    <a16:rowId xmlns:a16="http://schemas.microsoft.com/office/drawing/2014/main" val="3762807982"/>
                  </a:ext>
                </a:extLst>
              </a:tr>
              <a:tr h="427743">
                <a:tc>
                  <a:txBody>
                    <a:bodyPr/>
                    <a:lstStyle/>
                    <a:p>
                      <a:r>
                        <a:rPr lang="en-GB" sz="1000" b="1" dirty="0"/>
                        <a:t>Alexander Calder</a:t>
                      </a:r>
                    </a:p>
                  </a:txBody>
                  <a:tcPr>
                    <a:solidFill>
                      <a:schemeClr val="bg1"/>
                    </a:solidFill>
                  </a:tcPr>
                </a:tc>
                <a:tc>
                  <a:txBody>
                    <a:bodyPr/>
                    <a:lstStyle/>
                    <a:p>
                      <a:r>
                        <a:rPr lang="en-GB" sz="1000" b="1" dirty="0"/>
                        <a:t>Was an American sculptor (1898-1976) who invented the mobile. Mobiles are a kind of sculpture where the pieces are moved by motors or the wind. </a:t>
                      </a:r>
                      <a:endParaRPr lang="en-GB" sz="1000" b="1"/>
                    </a:p>
                  </a:txBody>
                  <a:tcPr>
                    <a:solidFill>
                      <a:schemeClr val="bg1"/>
                    </a:solidFill>
                  </a:tcPr>
                </a:tc>
                <a:extLst>
                  <a:ext uri="{0D108BD9-81ED-4DB2-BD59-A6C34878D82A}">
                    <a16:rowId xmlns:a16="http://schemas.microsoft.com/office/drawing/2014/main" val="3846309931"/>
                  </a:ext>
                </a:extLst>
              </a:tr>
            </a:tbl>
          </a:graphicData>
        </a:graphic>
      </p:graphicFrame>
      <p:pic>
        <p:nvPicPr>
          <p:cNvPr id="79" name="Picture 79" descr="A person with a monkey face&#10;&#10;Description generated with high confidence">
            <a:extLst>
              <a:ext uri="{FF2B5EF4-FFF2-40B4-BE49-F238E27FC236}">
                <a16:creationId xmlns:a16="http://schemas.microsoft.com/office/drawing/2014/main" id="{E1CFD725-E9A6-4A1D-AEA1-B8FCBD57FCD4}"/>
              </a:ext>
            </a:extLst>
          </p:cNvPr>
          <p:cNvPicPr>
            <a:picLocks noChangeAspect="1"/>
          </p:cNvPicPr>
          <p:nvPr/>
        </p:nvPicPr>
        <p:blipFill>
          <a:blip r:embed="rId17"/>
          <a:stretch>
            <a:fillRect/>
          </a:stretch>
        </p:blipFill>
        <p:spPr>
          <a:xfrm>
            <a:off x="7263828" y="949914"/>
            <a:ext cx="841020" cy="1117692"/>
          </a:xfrm>
          <a:prstGeom prst="rect">
            <a:avLst/>
          </a:prstGeom>
        </p:spPr>
      </p:pic>
      <p:pic>
        <p:nvPicPr>
          <p:cNvPr id="81" name="Picture 81" descr="A picture containing man, holding, kite, red&#10;&#10;Description generated with very high confidence">
            <a:extLst>
              <a:ext uri="{FF2B5EF4-FFF2-40B4-BE49-F238E27FC236}">
                <a16:creationId xmlns:a16="http://schemas.microsoft.com/office/drawing/2014/main" id="{E3B66028-2330-4F53-A5CF-531F40D54CB5}"/>
              </a:ext>
            </a:extLst>
          </p:cNvPr>
          <p:cNvPicPr>
            <a:picLocks noChangeAspect="1"/>
          </p:cNvPicPr>
          <p:nvPr/>
        </p:nvPicPr>
        <p:blipFill>
          <a:blip r:embed="rId18"/>
          <a:stretch>
            <a:fillRect/>
          </a:stretch>
        </p:blipFill>
        <p:spPr>
          <a:xfrm>
            <a:off x="8293659" y="948145"/>
            <a:ext cx="1068361" cy="1068978"/>
          </a:xfrm>
          <a:prstGeom prst="rect">
            <a:avLst/>
          </a:prstGeom>
        </p:spPr>
      </p:pic>
      <p:pic>
        <p:nvPicPr>
          <p:cNvPr id="85" name="Picture 85" descr="A picture containing text, book&#10;&#10;Description generated with very high confidence">
            <a:extLst>
              <a:ext uri="{FF2B5EF4-FFF2-40B4-BE49-F238E27FC236}">
                <a16:creationId xmlns:a16="http://schemas.microsoft.com/office/drawing/2014/main" id="{82D84B90-651D-471E-82DA-87D7729C1590}"/>
              </a:ext>
            </a:extLst>
          </p:cNvPr>
          <p:cNvPicPr>
            <a:picLocks noChangeAspect="1"/>
          </p:cNvPicPr>
          <p:nvPr/>
        </p:nvPicPr>
        <p:blipFill>
          <a:blip r:embed="rId19"/>
          <a:stretch>
            <a:fillRect/>
          </a:stretch>
        </p:blipFill>
        <p:spPr>
          <a:xfrm>
            <a:off x="4143350" y="2347597"/>
            <a:ext cx="1227242" cy="1470477"/>
          </a:xfrm>
          <a:prstGeom prst="rect">
            <a:avLst/>
          </a:prstGeom>
        </p:spPr>
      </p:pic>
      <p:pic>
        <p:nvPicPr>
          <p:cNvPr id="89" name="Picture 89" descr="A close up of a toy&#10;&#10;Description generated with high confidence">
            <a:extLst>
              <a:ext uri="{FF2B5EF4-FFF2-40B4-BE49-F238E27FC236}">
                <a16:creationId xmlns:a16="http://schemas.microsoft.com/office/drawing/2014/main" id="{117234A7-E871-4FC3-8E1F-4B659536F91D}"/>
              </a:ext>
            </a:extLst>
          </p:cNvPr>
          <p:cNvPicPr>
            <a:picLocks noChangeAspect="1"/>
          </p:cNvPicPr>
          <p:nvPr/>
        </p:nvPicPr>
        <p:blipFill>
          <a:blip r:embed="rId20"/>
          <a:stretch>
            <a:fillRect/>
          </a:stretch>
        </p:blipFill>
        <p:spPr>
          <a:xfrm>
            <a:off x="3176274" y="1289957"/>
            <a:ext cx="1828398" cy="1064624"/>
          </a:xfrm>
          <a:prstGeom prst="rect">
            <a:avLst/>
          </a:prstGeom>
        </p:spPr>
      </p:pic>
      <p:pic>
        <p:nvPicPr>
          <p:cNvPr id="91" name="Picture 91" descr="A close up of a sign&#10;&#10;Description generated with high confidence">
            <a:extLst>
              <a:ext uri="{FF2B5EF4-FFF2-40B4-BE49-F238E27FC236}">
                <a16:creationId xmlns:a16="http://schemas.microsoft.com/office/drawing/2014/main" id="{02D1C901-4DE3-4E4C-B5CA-CF097CCCF79F}"/>
              </a:ext>
            </a:extLst>
          </p:cNvPr>
          <p:cNvPicPr>
            <a:picLocks noChangeAspect="1"/>
          </p:cNvPicPr>
          <p:nvPr/>
        </p:nvPicPr>
        <p:blipFill>
          <a:blip r:embed="rId21"/>
          <a:stretch>
            <a:fillRect/>
          </a:stretch>
        </p:blipFill>
        <p:spPr>
          <a:xfrm rot="5340000">
            <a:off x="2941038" y="2585663"/>
            <a:ext cx="1423271" cy="968219"/>
          </a:xfrm>
          <a:prstGeom prst="rect">
            <a:avLst/>
          </a:prstGeom>
        </p:spPr>
      </p:pic>
      <p:pic>
        <p:nvPicPr>
          <p:cNvPr id="77" name="Picture 77" descr="A picture containing yellow, water, black, painted&#10;&#10;Description generated with very high confidence">
            <a:extLst>
              <a:ext uri="{FF2B5EF4-FFF2-40B4-BE49-F238E27FC236}">
                <a16:creationId xmlns:a16="http://schemas.microsoft.com/office/drawing/2014/main" id="{F64FF171-BDF5-4320-9FB7-91BA1D15C50E}"/>
              </a:ext>
            </a:extLst>
          </p:cNvPr>
          <p:cNvPicPr>
            <a:picLocks noChangeAspect="1"/>
          </p:cNvPicPr>
          <p:nvPr/>
        </p:nvPicPr>
        <p:blipFill>
          <a:blip r:embed="rId22"/>
          <a:stretch>
            <a:fillRect/>
          </a:stretch>
        </p:blipFill>
        <p:spPr>
          <a:xfrm>
            <a:off x="3320028" y="227784"/>
            <a:ext cx="1815330" cy="1007472"/>
          </a:xfrm>
          <a:prstGeom prst="rect">
            <a:avLst/>
          </a:prstGeom>
        </p:spPr>
      </p:pic>
    </p:spTree>
    <p:extLst>
      <p:ext uri="{BB962C8B-B14F-4D97-AF65-F5344CB8AC3E}">
        <p14:creationId xmlns:p14="http://schemas.microsoft.com/office/powerpoint/2010/main" val="2960478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648e69cc-640f-431f-b062-262d95adac52" xsi:nil="true"/>
    <lcf76f155ced4ddcb4097134ff3c332f xmlns="648e69cc-640f-431f-b062-262d95adac52">
      <Terms xmlns="http://schemas.microsoft.com/office/infopath/2007/PartnerControls"/>
    </lcf76f155ced4ddcb4097134ff3c332f>
    <TaxCatchAll xmlns="061ec3ad-226f-4eb4-9e91-45b4f692dd1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5FD5F50371DD8458AFE6318E1B05CB5" ma:contentTypeVersion="12" ma:contentTypeDescription="Create a new document." ma:contentTypeScope="" ma:versionID="5c0cfbefe576ca4b1b4ce793e1924731">
  <xsd:schema xmlns:xsd="http://www.w3.org/2001/XMLSchema" xmlns:xs="http://www.w3.org/2001/XMLSchema" xmlns:p="http://schemas.microsoft.com/office/2006/metadata/properties" xmlns:ns2="648e69cc-640f-431f-b062-262d95adac52" xmlns:ns3="061ec3ad-226f-4eb4-9e91-45b4f692dd17" targetNamespace="http://schemas.microsoft.com/office/2006/metadata/properties" ma:root="true" ma:fieldsID="c718f42a66d4b6307f100f22e365e506" ns2:_="" ns3:_="">
    <xsd:import namespace="648e69cc-640f-431f-b062-262d95adac52"/>
    <xsd:import namespace="061ec3ad-226f-4eb4-9e91-45b4f692dd1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LengthInSeconds"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e69cc-640f-431f-b062-262d95adac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3" nillable="true" ma:displayName="Length (seconds)"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61ec3ad-226f-4eb4-9e91-45b4f692dd1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4a0d11-0137-432c-b157-368d1eff7620}" ma:internalName="TaxCatchAll" ma:showField="CatchAllData" ma:web="061ec3ad-226f-4eb4-9e91-45b4f692dd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20CB82-4EBF-475C-B725-EE401D575F7A}">
  <ds:schemaRefs>
    <ds:schemaRef ds:uri="http://schemas.microsoft.com/office/2006/metadata/properties"/>
    <ds:schemaRef ds:uri="http://schemas.microsoft.com/office/infopath/2007/PartnerControls"/>
    <ds:schemaRef ds:uri="648e69cc-640f-431f-b062-262d95adac52"/>
    <ds:schemaRef ds:uri="061ec3ad-226f-4eb4-9e91-45b4f692dd17"/>
  </ds:schemaRefs>
</ds:datastoreItem>
</file>

<file path=customXml/itemProps2.xml><?xml version="1.0" encoding="utf-8"?>
<ds:datastoreItem xmlns:ds="http://schemas.openxmlformats.org/officeDocument/2006/customXml" ds:itemID="{768B4D14-53B4-484A-A8DC-3C00E369816E}">
  <ds:schemaRefs>
    <ds:schemaRef ds:uri="http://schemas.microsoft.com/sharepoint/v3/contenttype/forms"/>
  </ds:schemaRefs>
</ds:datastoreItem>
</file>

<file path=customXml/itemProps3.xml><?xml version="1.0" encoding="utf-8"?>
<ds:datastoreItem xmlns:ds="http://schemas.openxmlformats.org/officeDocument/2006/customXml" ds:itemID="{F3277C3A-1A97-4D36-9EFB-C3CE113E9A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e69cc-640f-431f-b062-262d95adac52"/>
    <ds:schemaRef ds:uri="061ec3ad-226f-4eb4-9e91-45b4f692dd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TotalTime>
  <Words>286</Words>
  <Application>Microsoft Office PowerPoint</Application>
  <PresentationFormat>A4 Paper (210x297 mm)</PresentationFormat>
  <Paragraphs>37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Matura MT Script Capitals</vt:lpstr>
      <vt:lpstr>Office Theme</vt:lpstr>
      <vt:lpstr>Art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Amber .</cp:lastModifiedBy>
  <cp:revision>261</cp:revision>
  <dcterms:created xsi:type="dcterms:W3CDTF">2020-03-26T19:22:25Z</dcterms:created>
  <dcterms:modified xsi:type="dcterms:W3CDTF">2022-05-26T13:41:02Z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0x010100E5FD5F50371DD8458AFE6318E1B05CB5</vt:lpwstr>
  </property>
  <property fmtid="{D5CDD505-2E9C-101B-9397-08002B2CF9AE}" pid="3" name="Order">
    <vt:r8>60700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