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037" y="-3221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Summer term </a:t>
            </a:r>
          </a:p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FF787-889A-4825-B268-643681ACA430}"/>
              </a:ext>
            </a:extLst>
          </p:cNvPr>
          <p:cNvGrpSpPr/>
          <p:nvPr/>
        </p:nvGrpSpPr>
        <p:grpSpPr>
          <a:xfrm>
            <a:off x="2051935" y="5277369"/>
            <a:ext cx="1404376" cy="1849728"/>
            <a:chOff x="-3739101" y="5996639"/>
            <a:chExt cx="1354335" cy="2013201"/>
          </a:xfrm>
        </p:grpSpPr>
        <p:pic>
          <p:nvPicPr>
            <p:cNvPr id="2049" name="Picture 19" descr="Image result for book outline">
              <a:hlinkClick r:id="rId3"/>
              <a:extLst>
                <a:ext uri="{FF2B5EF4-FFF2-40B4-BE49-F238E27FC236}">
                  <a16:creationId xmlns:a16="http://schemas.microsoft.com/office/drawing/2014/main" id="{931A04EE-5C61-4439-AAA6-9808244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DC0A-3179-45E8-A798-DEE2200BF233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FB21EF-C52C-45EA-BA06-36DEE361887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5008" y="3861160"/>
            <a:ext cx="101997" cy="12942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4465" y="7127097"/>
            <a:ext cx="2072752" cy="802592"/>
          </a:xfrm>
          <a:prstGeom prst="wedgeEllipseCallout">
            <a:avLst>
              <a:gd name="adj1" fmla="val 43015"/>
              <a:gd name="adj2" fmla="val -6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Can you find Naples on a map?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2226049" y="121811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Geography</a:t>
              </a: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Map skills; physical and human features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3070612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writing a brochure to inform and persuade the reader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setting the scene with detailed description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 writing techniques used in brochures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Discuss why people might visit the theatre and what they might see there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253205" y="7209658"/>
            <a:ext cx="2397580" cy="780505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 this fiction or non-fiction? </a:t>
            </a:r>
            <a:r>
              <a:rPr lang="en-US" sz="1200">
                <a:solidFill>
                  <a:schemeClr val="tx1"/>
                </a:solidFill>
              </a:rPr>
              <a:t>Why?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15303" y="7181437"/>
            <a:ext cx="2072752" cy="802592"/>
          </a:xfrm>
          <a:prstGeom prst="wedgeEllipseCallout">
            <a:avLst>
              <a:gd name="adj1" fmla="val -53837"/>
              <a:gd name="adj2" fmla="val -79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Who are the main characters in the book?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Times tables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Decimals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Money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Mass, volume and length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30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Practise times tables up to 12 x 12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Explore the different coins and their value as a decimal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3253833" y="1772901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French: </a:t>
              </a:r>
              <a:r>
                <a:rPr lang="fr-FR" sz="12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In the </a:t>
              </a:r>
              <a:r>
                <a:rPr lang="fr-FR" sz="1200" b="0" i="0" dirty="0" err="1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classroom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4304909" y="121951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RE: </a:t>
              </a:r>
              <a:r>
                <a:rPr lang="en-US" sz="1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Buddhism- What is the best way for a Buddhist to lead a good life?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5340043" y="177150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78719" y="2254750"/>
              <a:ext cx="1146262" cy="98827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Mindfulness and tennis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1174973" y="177151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78719" y="2254752"/>
              <a:ext cx="1176881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Art and Design: </a:t>
              </a: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Landscapes</a:t>
              </a:r>
              <a:endParaRPr lang="en-GB" sz="11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78A029-71DB-40C3-BEB7-3DF0F26CE642}"/>
              </a:ext>
            </a:extLst>
          </p:cNvPr>
          <p:cNvSpPr txBox="1"/>
          <p:nvPr/>
        </p:nvSpPr>
        <p:spPr>
          <a:xfrm>
            <a:off x="2441440" y="195129"/>
            <a:ext cx="2273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rgbClr val="02765C"/>
                </a:solidFill>
                <a:latin typeface="Arial Narrow" panose="020B0606020202030204" pitchFamily="34" charset="0"/>
              </a:rPr>
              <a:t>Year 4</a:t>
            </a:r>
            <a:endParaRPr lang="en-GB" sz="1600" b="1" dirty="0">
              <a:solidFill>
                <a:srgbClr val="02765C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D7EB5C-8A2C-41EF-A3A9-15A4712C014C}"/>
              </a:ext>
            </a:extLst>
          </p:cNvPr>
          <p:cNvSpPr/>
          <p:nvPr/>
        </p:nvSpPr>
        <p:spPr>
          <a:xfrm>
            <a:off x="-58013" y="8834554"/>
            <a:ext cx="3431073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u="sng" dirty="0">
                <a:solidFill>
                  <a:schemeClr val="tx1"/>
                </a:solidFill>
              </a:rPr>
              <a:t>Other information:</a:t>
            </a:r>
          </a:p>
          <a:p>
            <a:r>
              <a:rPr lang="en-GB" sz="1200" dirty="0">
                <a:solidFill>
                  <a:schemeClr val="tx1"/>
                </a:solidFill>
              </a:rPr>
              <a:t>PE days: Tuesday and Friday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F71397-D678-46B2-9581-2CB7F7637EAA}"/>
              </a:ext>
            </a:extLst>
          </p:cNvPr>
          <p:cNvSpPr/>
          <p:nvPr/>
        </p:nvSpPr>
        <p:spPr>
          <a:xfrm>
            <a:off x="3469113" y="8831084"/>
            <a:ext cx="3388888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u="sng" dirty="0">
                <a:solidFill>
                  <a:schemeClr val="tx1"/>
                </a:solidFill>
              </a:rPr>
              <a:t>Homework:</a:t>
            </a:r>
          </a:p>
          <a:p>
            <a:r>
              <a:rPr lang="en-GB" sz="1200" dirty="0">
                <a:solidFill>
                  <a:schemeClr val="tx1"/>
                </a:solidFill>
              </a:rPr>
              <a:t>Handwriting, spellings and </a:t>
            </a:r>
            <a:r>
              <a:rPr lang="en-GB" sz="1200">
                <a:solidFill>
                  <a:schemeClr val="tx1"/>
                </a:solidFill>
              </a:rPr>
              <a:t>written task</a:t>
            </a: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Maths Doodles (40 stars a week)</a:t>
            </a:r>
          </a:p>
          <a:p>
            <a:r>
              <a:rPr lang="en-GB" sz="1200" dirty="0">
                <a:solidFill>
                  <a:schemeClr val="tx1"/>
                </a:solidFill>
              </a:rPr>
              <a:t>Daily reading (at least 5 times a week)</a:t>
            </a:r>
          </a:p>
        </p:txBody>
      </p:sp>
      <p:pic>
        <p:nvPicPr>
          <p:cNvPr id="5" name="Picture 2" descr="Earth is Big: A Book of Comparisons: Amazon.co.uk: Steve Tomecek, Marcos  Farina, Marcos Farina: 9781912920334: Books">
            <a:extLst>
              <a:ext uri="{FF2B5EF4-FFF2-40B4-BE49-F238E27FC236}">
                <a16:creationId xmlns:a16="http://schemas.microsoft.com/office/drawing/2014/main" id="{CA5E932B-BD0D-8EB3-59D2-E6568153F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r="1219" b="7789"/>
          <a:stretch/>
        </p:blipFill>
        <p:spPr bwMode="auto">
          <a:xfrm>
            <a:off x="234452" y="5577447"/>
            <a:ext cx="924675" cy="11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Explorer by Katherine Rundell, Hannah Horn | Waterstones">
            <a:extLst>
              <a:ext uri="{FF2B5EF4-FFF2-40B4-BE49-F238E27FC236}">
                <a16:creationId xmlns:a16="http://schemas.microsoft.com/office/drawing/2014/main" id="{D8548084-B568-3674-91BA-9B33B9A3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51" y="5577447"/>
            <a:ext cx="755253" cy="11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ong of the Dolphin Boy : Laird, Elizabeth: Amazon.co.uk: Books">
            <a:extLst>
              <a:ext uri="{FF2B5EF4-FFF2-40B4-BE49-F238E27FC236}">
                <a16:creationId xmlns:a16="http://schemas.microsoft.com/office/drawing/2014/main" id="{8D2DD02B-936A-3C3D-9F3A-073EC2BF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41" y="5567346"/>
            <a:ext cx="785314" cy="11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The Polar Bear Explorers' Club: Alex Bell: 1 (The Explorers' Clubs) : Bell,  Alex, Tomic, Tomislav: Amazon.co.uk: Books">
            <a:extLst>
              <a:ext uri="{FF2B5EF4-FFF2-40B4-BE49-F238E27FC236}">
                <a16:creationId xmlns:a16="http://schemas.microsoft.com/office/drawing/2014/main" id="{9ABCFA73-8D87-52E4-2A92-C5FB3420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96" y="5596327"/>
            <a:ext cx="727247" cy="11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AE666F5-2A7D-11D0-CAAD-E6F5E7DB97C2}"/>
              </a:ext>
            </a:extLst>
          </p:cNvPr>
          <p:cNvGrpSpPr/>
          <p:nvPr/>
        </p:nvGrpSpPr>
        <p:grpSpPr>
          <a:xfrm>
            <a:off x="3522345" y="5196102"/>
            <a:ext cx="1404376" cy="1849728"/>
            <a:chOff x="-3739101" y="5996639"/>
            <a:chExt cx="1354335" cy="2013201"/>
          </a:xfrm>
        </p:grpSpPr>
        <p:pic>
          <p:nvPicPr>
            <p:cNvPr id="21" name="Picture 19" descr="Image result for book outline">
              <a:hlinkClick r:id="rId3"/>
              <a:extLst>
                <a:ext uri="{FF2B5EF4-FFF2-40B4-BE49-F238E27FC236}">
                  <a16:creationId xmlns:a16="http://schemas.microsoft.com/office/drawing/2014/main" id="{581BA5A5-2A84-77EF-A7A9-BCBE04CF8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6E2028-A62D-AEFA-18A9-9DC978BED254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pic>
        <p:nvPicPr>
          <p:cNvPr id="23" name="Picture 4" descr="The Big Book of the UK: Facts, folklore and fascinations from around the  United Kingdom: Amazon.co.uk: Russell Williams, Imogen, Lockhart, Louise:  9780241382608: Books">
            <a:extLst>
              <a:ext uri="{FF2B5EF4-FFF2-40B4-BE49-F238E27FC236}">
                <a16:creationId xmlns:a16="http://schemas.microsoft.com/office/drawing/2014/main" id="{5EAD0608-3C8B-AEE6-2EC0-AF01F9BF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69" y="5661931"/>
            <a:ext cx="938903" cy="12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The Boy and the Globe - Barrington Stoke">
            <a:extLst>
              <a:ext uri="{FF2B5EF4-FFF2-40B4-BE49-F238E27FC236}">
                <a16:creationId xmlns:a16="http://schemas.microsoft.com/office/drawing/2014/main" id="{56A6FDD3-FF96-B976-49C3-239D177186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23" y="5596327"/>
            <a:ext cx="921680" cy="12289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5F481AE-BE33-4B01-5AE1-8288B053EACA}"/>
              </a:ext>
            </a:extLst>
          </p:cNvPr>
          <p:cNvGrpSpPr/>
          <p:nvPr/>
        </p:nvGrpSpPr>
        <p:grpSpPr>
          <a:xfrm>
            <a:off x="131868" y="1218113"/>
            <a:ext cx="1264380" cy="1106765"/>
            <a:chOff x="1821805" y="2032353"/>
            <a:chExt cx="1662122" cy="1433039"/>
          </a:xfrm>
          <a:solidFill>
            <a:srgbClr val="CFEAE1"/>
          </a:solidFill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C7B52D69-6D6A-3496-72BC-B9C68C76060F}"/>
                </a:ext>
              </a:extLst>
            </p:cNvPr>
            <p:cNvSpPr/>
            <p:nvPr/>
          </p:nvSpPr>
          <p:spPr>
            <a:xfrm>
              <a:off x="1821805" y="2032353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Hexagon 4">
              <a:extLst>
                <a:ext uri="{FF2B5EF4-FFF2-40B4-BE49-F238E27FC236}">
                  <a16:creationId xmlns:a16="http://schemas.microsoft.com/office/drawing/2014/main" id="{CEDA43BE-AC04-7080-5230-177BFE85B142}"/>
                </a:ext>
              </a:extLst>
            </p:cNvPr>
            <p:cNvSpPr txBox="1"/>
            <p:nvPr/>
          </p:nvSpPr>
          <p:spPr>
            <a:xfrm>
              <a:off x="2032182" y="2254735"/>
              <a:ext cx="1176881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Music: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Ukulele</a:t>
              </a:r>
              <a:endParaRPr lang="en-GB" sz="11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8" ma:contentTypeDescription="Create a new document." ma:contentTypeScope="" ma:versionID="d5c809d07810c14f0806ec3773827259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09c91d7dbc62cd1ca80bb69cab48d0e8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3406fb-e1b7-4ab9-a8ff-1689b21c31b1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7a5d9d-7bd7-4164-902f-7672ce3cf383" xsi:nil="true"/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995D8-5D53-4D46-A8C8-4F3D495FB63F}"/>
</file>

<file path=customXml/itemProps2.xml><?xml version="1.0" encoding="utf-8"?>
<ds:datastoreItem xmlns:ds="http://schemas.openxmlformats.org/officeDocument/2006/customXml" ds:itemID="{81429D3F-B6D0-4703-9689-0CE15CEF2049}">
  <ds:schemaRefs>
    <ds:schemaRef ds:uri="648e69cc-640f-431f-b062-262d95adac52"/>
    <ds:schemaRef ds:uri="061ec3ad-226f-4eb4-9e91-45b4f692dd17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199</Words>
  <Application>Microsoft Office PowerPoint</Application>
  <PresentationFormat>A4 Paper (210x297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Katie Sturgeon</cp:lastModifiedBy>
  <cp:revision>44</cp:revision>
  <dcterms:created xsi:type="dcterms:W3CDTF">2020-04-17T10:06:09Z</dcterms:created>
  <dcterms:modified xsi:type="dcterms:W3CDTF">2024-03-13T12:08:06Z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0x010100156FFFB91D304642AC6F2B52AC63D0DB</vt:lpwstr>
  </property>
  <property fmtid="{D5CDD505-2E9C-101B-9397-08002B2CF9AE}" pid="3" name="Order">
    <vt:r8>70300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