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Summer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745911" y="5205910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3421" y="7086502"/>
            <a:ext cx="2072752" cy="80259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important is speech in the story?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2400941" y="121258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DT: 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Designing and making a game</a:t>
              </a: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Expanded noun phrases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Prepositional phrases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Prefixes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Using speech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Read a variety of books and genres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Discuss any new vocabulary that children discover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Use descriptive language to discuss all the things you could buy with a million pounds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462965" y="7108633"/>
            <a:ext cx="2072752" cy="802592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can descriptive language help paint a picture for the reader?</a:t>
            </a: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06563" y="7092146"/>
            <a:ext cx="2072752" cy="802592"/>
          </a:xfrm>
          <a:prstGeom prst="wedgeEllipseCallout">
            <a:avLst>
              <a:gd name="adj1" fmla="val -38213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are characters portrayed differently.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Fractions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Revision of arithmetic skills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Spot and discuss fractions that you use/spot in every day life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https://whiterosemaths.com/homelearning?year=year-3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3428725" y="176737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French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 fruits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4479801" y="121399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 Hinduism and </a:t>
              </a:r>
              <a:r>
                <a:rPr lang="en-GB" sz="1200" kern="1200" dirty="0" err="1">
                  <a:solidFill>
                    <a:schemeClr val="tx1"/>
                  </a:solidFill>
                  <a:latin typeface="Comic Sans MS" panose="030F0702030302020204" pitchFamily="66" charset="0"/>
                </a:rPr>
                <a:t>Sihkism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5514935" y="176598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tennis/athletics/rounders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1349865" y="1765985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Science:</a:t>
              </a:r>
              <a:endParaRPr lang="en-GB" sz="12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Magnets and forces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AF3CC5-E4D7-4B12-B154-8756CB979EAE}"/>
              </a:ext>
            </a:extLst>
          </p:cNvPr>
          <p:cNvGrpSpPr/>
          <p:nvPr/>
        </p:nvGrpSpPr>
        <p:grpSpPr>
          <a:xfrm>
            <a:off x="306760" y="121259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709F04C-52F2-4EF4-889E-F82CBF86ABF6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Hexagon 4">
              <a:extLst>
                <a:ext uri="{FF2B5EF4-FFF2-40B4-BE49-F238E27FC236}">
                  <a16:creationId xmlns:a16="http://schemas.microsoft.com/office/drawing/2014/main" id="{F837BAD9-369B-4364-A678-94A6ADDEF431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Computing: 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inputting data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28D1EC-3809-4486-9FE4-3860F3EE2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88363"/>
              </p:ext>
            </p:extLst>
          </p:nvPr>
        </p:nvGraphicFramePr>
        <p:xfrm>
          <a:off x="0" y="8902836"/>
          <a:ext cx="6858000" cy="8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08478794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208065476"/>
                    </a:ext>
                  </a:extLst>
                </a:gridCol>
              </a:tblGrid>
              <a:tr h="878088"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</a:rPr>
                        <a:t>Other information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School trip: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Magical starter: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Reading ranger: </a:t>
                      </a:r>
                    </a:p>
                  </a:txBody>
                  <a:tcPr>
                    <a:solidFill>
                      <a:srgbClr val="CFEA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</a:rPr>
                        <a:t>Homework: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Doodle English, Maths and Spelling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Reading (5 times per week)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Spellings</a:t>
                      </a:r>
                    </a:p>
                  </a:txBody>
                  <a:tcPr>
                    <a:solidFill>
                      <a:srgbClr val="CF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3678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364F8E4-E15E-A3C4-5CD1-21CCFBDEC0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5127" y="5601635"/>
            <a:ext cx="834755" cy="1282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69067-9A31-F3D2-63CA-0769D0F746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125" y="5562926"/>
            <a:ext cx="761600" cy="1169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7A7CC-618C-D855-1E0B-EB553FAAA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2119" y="5562926"/>
            <a:ext cx="788457" cy="1211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0939A-EA72-F056-FCA8-01365D6FF3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8533" y="5510285"/>
            <a:ext cx="822731" cy="1263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A71C4C-87EE-17A3-56B9-C273DD67E2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1143" y="5525278"/>
            <a:ext cx="805580" cy="12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D5F50371DD8458AFE6318E1B05CB5" ma:contentTypeVersion="12" ma:contentTypeDescription="Create a new document." ma:contentTypeScope="" ma:versionID="5c0cfbefe576ca4b1b4ce793e1924731">
  <xsd:schema xmlns:xsd="http://www.w3.org/2001/XMLSchema" xmlns:xs="http://www.w3.org/2001/XMLSchema" xmlns:p="http://schemas.microsoft.com/office/2006/metadata/properties" xmlns:ns2="648e69cc-640f-431f-b062-262d95adac52" xmlns:ns3="061ec3ad-226f-4eb4-9e91-45b4f692dd17" targetNamespace="http://schemas.microsoft.com/office/2006/metadata/properties" ma:root="true" ma:fieldsID="c718f42a66d4b6307f100f22e365e506" ns2:_="" ns3:_="">
    <xsd:import namespace="648e69cc-640f-431f-b062-262d95adac52"/>
    <xsd:import namespace="061ec3ad-226f-4eb4-9e91-45b4f692d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69cc-640f-431f-b062-262d95ada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c3ad-226f-4eb4-9e91-45b4f692dd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4a0d11-0137-432c-b157-368d1eff7620}" ma:internalName="TaxCatchAll" ma:showField="CatchAllData" ma:web="061ec3ad-226f-4eb4-9e91-45b4f692d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8e69cc-640f-431f-b062-262d95adac52" xsi:nil="true"/>
    <lcf76f155ced4ddcb4097134ff3c332f xmlns="648e69cc-640f-431f-b062-262d95adac52">
      <Terms xmlns="http://schemas.microsoft.com/office/infopath/2007/PartnerControls"/>
    </lcf76f155ced4ddcb4097134ff3c332f>
    <TaxCatchAll xmlns="061ec3ad-226f-4eb4-9e91-45b4f692dd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B0211A-862C-40F5-B068-7FF6992FA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e69cc-640f-431f-b062-262d95adac52"/>
    <ds:schemaRef ds:uri="061ec3ad-226f-4eb4-9e91-45b4f692d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29D3F-B6D0-4703-9689-0CE15CEF2049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</ds:schemaRefs>
</ds:datastoreItem>
</file>

<file path=customXml/itemProps3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180</Words>
  <Application>Microsoft Macintosh PowerPoint</Application>
  <PresentationFormat>A4 Paper (210x297 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Comic Sans MS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Kirsty speer</cp:lastModifiedBy>
  <cp:revision>18</cp:revision>
  <dcterms:created xsi:type="dcterms:W3CDTF">2020-04-17T10:06:09Z</dcterms:created>
  <dcterms:modified xsi:type="dcterms:W3CDTF">2022-06-14T19:30:02Z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0x010100E5FD5F50371DD8458AFE6318E1B05CB5</vt:lpwstr>
  </property>
  <property fmtid="{D5CDD505-2E9C-101B-9397-08002B2CF9AE}" pid="3" name="Order">
    <vt:r8>54100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