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73" r:id="rId5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B20A8E"/>
    <a:srgbClr val="FFC1C1"/>
    <a:srgbClr val="FF9999"/>
    <a:srgbClr val="B9DCFF"/>
    <a:srgbClr val="99CCFF"/>
    <a:srgbClr val="E2BFF9"/>
    <a:srgbClr val="B360E6"/>
    <a:srgbClr val="BF27E9"/>
    <a:srgbClr val="E0B3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6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5FF7F-7EB1-46E6-8A2B-84B94C102B0F}" type="datetimeFigureOut">
              <a:rPr lang="en-GB" smtClean="0"/>
              <a:t>23/05/2022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8D7C8-BE53-485B-89E7-7BBD79201C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6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5/23/2022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5/23/2022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5/23/2022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5/23/2022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5/23/2022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5/23/2022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5/23/2022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5/23/2022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5/23/2022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5/23/2022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5/23/2022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7194-42D1-45DF-801F-2CB4FB3186B6}" type="datetimeFigureOut">
              <a:rPr lang="en-US" smtClean="0"/>
              <a:t>5/23/2022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gif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7C66E06B-9976-8392-BEA7-6FEF103C6D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9423" y="4795271"/>
            <a:ext cx="422425" cy="431225"/>
          </a:xfrm>
          <a:prstGeom prst="rect">
            <a:avLst/>
          </a:prstGeom>
        </p:spPr>
      </p:pic>
      <p:pic>
        <p:nvPicPr>
          <p:cNvPr id="3" name="Picture 2" descr="A group of fruits&#10;&#10;Description automatically generated with low confidence">
            <a:extLst>
              <a:ext uri="{FF2B5EF4-FFF2-40B4-BE49-F238E27FC236}">
                <a16:creationId xmlns:a16="http://schemas.microsoft.com/office/drawing/2014/main" id="{12AECE52-3051-D652-6425-802B8F7159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0592" y="4365104"/>
            <a:ext cx="469229" cy="406925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70C1C058-70D7-4E9B-919B-A3BBD9158B2B}"/>
              </a:ext>
            </a:extLst>
          </p:cNvPr>
          <p:cNvSpPr/>
          <p:nvPr/>
        </p:nvSpPr>
        <p:spPr>
          <a:xfrm>
            <a:off x="169664" y="144408"/>
            <a:ext cx="9607872" cy="6569184"/>
          </a:xfrm>
          <a:custGeom>
            <a:avLst/>
            <a:gdLst>
              <a:gd name="connsiteX0" fmla="*/ 0 w 9607872"/>
              <a:gd name="connsiteY0" fmla="*/ 0 h 6569184"/>
              <a:gd name="connsiteX1" fmla="*/ 686277 w 9607872"/>
              <a:gd name="connsiteY1" fmla="*/ 0 h 6569184"/>
              <a:gd name="connsiteX2" fmla="*/ 1372553 w 9607872"/>
              <a:gd name="connsiteY2" fmla="*/ 0 h 6569184"/>
              <a:gd name="connsiteX3" fmla="*/ 1770594 w 9607872"/>
              <a:gd name="connsiteY3" fmla="*/ 0 h 6569184"/>
              <a:gd name="connsiteX4" fmla="*/ 2264713 w 9607872"/>
              <a:gd name="connsiteY4" fmla="*/ 0 h 6569184"/>
              <a:gd name="connsiteX5" fmla="*/ 2758832 w 9607872"/>
              <a:gd name="connsiteY5" fmla="*/ 0 h 6569184"/>
              <a:gd name="connsiteX6" fmla="*/ 3349030 w 9607872"/>
              <a:gd name="connsiteY6" fmla="*/ 0 h 6569184"/>
              <a:gd name="connsiteX7" fmla="*/ 3939228 w 9607872"/>
              <a:gd name="connsiteY7" fmla="*/ 0 h 6569184"/>
              <a:gd name="connsiteX8" fmla="*/ 4625504 w 9607872"/>
              <a:gd name="connsiteY8" fmla="*/ 0 h 6569184"/>
              <a:gd name="connsiteX9" fmla="*/ 5119623 w 9607872"/>
              <a:gd name="connsiteY9" fmla="*/ 0 h 6569184"/>
              <a:gd name="connsiteX10" fmla="*/ 5805900 w 9607872"/>
              <a:gd name="connsiteY10" fmla="*/ 0 h 6569184"/>
              <a:gd name="connsiteX11" fmla="*/ 6588255 w 9607872"/>
              <a:gd name="connsiteY11" fmla="*/ 0 h 6569184"/>
              <a:gd name="connsiteX12" fmla="*/ 7274532 w 9607872"/>
              <a:gd name="connsiteY12" fmla="*/ 0 h 6569184"/>
              <a:gd name="connsiteX13" fmla="*/ 7672572 w 9607872"/>
              <a:gd name="connsiteY13" fmla="*/ 0 h 6569184"/>
              <a:gd name="connsiteX14" fmla="*/ 8551006 w 9607872"/>
              <a:gd name="connsiteY14" fmla="*/ 0 h 6569184"/>
              <a:gd name="connsiteX15" fmla="*/ 9607872 w 9607872"/>
              <a:gd name="connsiteY15" fmla="*/ 0 h 6569184"/>
              <a:gd name="connsiteX16" fmla="*/ 9607872 w 9607872"/>
              <a:gd name="connsiteY16" fmla="*/ 525535 h 6569184"/>
              <a:gd name="connsiteX17" fmla="*/ 9607872 w 9607872"/>
              <a:gd name="connsiteY17" fmla="*/ 1182453 h 6569184"/>
              <a:gd name="connsiteX18" fmla="*/ 9607872 w 9607872"/>
              <a:gd name="connsiteY18" fmla="*/ 1642296 h 6569184"/>
              <a:gd name="connsiteX19" fmla="*/ 9607872 w 9607872"/>
              <a:gd name="connsiteY19" fmla="*/ 2102139 h 6569184"/>
              <a:gd name="connsiteX20" fmla="*/ 9607872 w 9607872"/>
              <a:gd name="connsiteY20" fmla="*/ 2824749 h 6569184"/>
              <a:gd name="connsiteX21" fmla="*/ 9607872 w 9607872"/>
              <a:gd name="connsiteY21" fmla="*/ 3613051 h 6569184"/>
              <a:gd name="connsiteX22" fmla="*/ 9607872 w 9607872"/>
              <a:gd name="connsiteY22" fmla="*/ 4138586 h 6569184"/>
              <a:gd name="connsiteX23" fmla="*/ 9607872 w 9607872"/>
              <a:gd name="connsiteY23" fmla="*/ 4861196 h 6569184"/>
              <a:gd name="connsiteX24" fmla="*/ 9607872 w 9607872"/>
              <a:gd name="connsiteY24" fmla="*/ 5452423 h 6569184"/>
              <a:gd name="connsiteX25" fmla="*/ 9607872 w 9607872"/>
              <a:gd name="connsiteY25" fmla="*/ 5977957 h 6569184"/>
              <a:gd name="connsiteX26" fmla="*/ 9607872 w 9607872"/>
              <a:gd name="connsiteY26" fmla="*/ 6569184 h 6569184"/>
              <a:gd name="connsiteX27" fmla="*/ 9209832 w 9607872"/>
              <a:gd name="connsiteY27" fmla="*/ 6569184 h 6569184"/>
              <a:gd name="connsiteX28" fmla="*/ 8715712 w 9607872"/>
              <a:gd name="connsiteY28" fmla="*/ 6569184 h 6569184"/>
              <a:gd name="connsiteX29" fmla="*/ 8317672 w 9607872"/>
              <a:gd name="connsiteY29" fmla="*/ 6569184 h 6569184"/>
              <a:gd name="connsiteX30" fmla="*/ 7631395 w 9607872"/>
              <a:gd name="connsiteY30" fmla="*/ 6569184 h 6569184"/>
              <a:gd name="connsiteX31" fmla="*/ 7233355 w 9607872"/>
              <a:gd name="connsiteY31" fmla="*/ 6569184 h 6569184"/>
              <a:gd name="connsiteX32" fmla="*/ 6643157 w 9607872"/>
              <a:gd name="connsiteY32" fmla="*/ 6569184 h 6569184"/>
              <a:gd name="connsiteX33" fmla="*/ 5956881 w 9607872"/>
              <a:gd name="connsiteY33" fmla="*/ 6569184 h 6569184"/>
              <a:gd name="connsiteX34" fmla="*/ 5270604 w 9607872"/>
              <a:gd name="connsiteY34" fmla="*/ 6569184 h 6569184"/>
              <a:gd name="connsiteX35" fmla="*/ 4776485 w 9607872"/>
              <a:gd name="connsiteY35" fmla="*/ 6569184 h 6569184"/>
              <a:gd name="connsiteX36" fmla="*/ 3898051 w 9607872"/>
              <a:gd name="connsiteY36" fmla="*/ 6569184 h 6569184"/>
              <a:gd name="connsiteX37" fmla="*/ 3403932 w 9607872"/>
              <a:gd name="connsiteY37" fmla="*/ 6569184 h 6569184"/>
              <a:gd name="connsiteX38" fmla="*/ 2813734 w 9607872"/>
              <a:gd name="connsiteY38" fmla="*/ 6569184 h 6569184"/>
              <a:gd name="connsiteX39" fmla="*/ 2415694 w 9607872"/>
              <a:gd name="connsiteY39" fmla="*/ 6569184 h 6569184"/>
              <a:gd name="connsiteX40" fmla="*/ 2017653 w 9607872"/>
              <a:gd name="connsiteY40" fmla="*/ 6569184 h 6569184"/>
              <a:gd name="connsiteX41" fmla="*/ 1619613 w 9607872"/>
              <a:gd name="connsiteY41" fmla="*/ 6569184 h 6569184"/>
              <a:gd name="connsiteX42" fmla="*/ 1221572 w 9607872"/>
              <a:gd name="connsiteY42" fmla="*/ 6569184 h 6569184"/>
              <a:gd name="connsiteX43" fmla="*/ 0 w 9607872"/>
              <a:gd name="connsiteY43" fmla="*/ 6569184 h 6569184"/>
              <a:gd name="connsiteX44" fmla="*/ 0 w 9607872"/>
              <a:gd name="connsiteY44" fmla="*/ 6043649 h 6569184"/>
              <a:gd name="connsiteX45" fmla="*/ 0 w 9607872"/>
              <a:gd name="connsiteY45" fmla="*/ 5255347 h 6569184"/>
              <a:gd name="connsiteX46" fmla="*/ 0 w 9607872"/>
              <a:gd name="connsiteY46" fmla="*/ 4467045 h 6569184"/>
              <a:gd name="connsiteX47" fmla="*/ 0 w 9607872"/>
              <a:gd name="connsiteY47" fmla="*/ 3941510 h 6569184"/>
              <a:gd name="connsiteX48" fmla="*/ 0 w 9607872"/>
              <a:gd name="connsiteY48" fmla="*/ 3415976 h 6569184"/>
              <a:gd name="connsiteX49" fmla="*/ 0 w 9607872"/>
              <a:gd name="connsiteY49" fmla="*/ 2890441 h 6569184"/>
              <a:gd name="connsiteX50" fmla="*/ 0 w 9607872"/>
              <a:gd name="connsiteY50" fmla="*/ 2167831 h 6569184"/>
              <a:gd name="connsiteX51" fmla="*/ 0 w 9607872"/>
              <a:gd name="connsiteY51" fmla="*/ 1445220 h 6569184"/>
              <a:gd name="connsiteX52" fmla="*/ 0 w 9607872"/>
              <a:gd name="connsiteY52" fmla="*/ 788302 h 6569184"/>
              <a:gd name="connsiteX53" fmla="*/ 0 w 9607872"/>
              <a:gd name="connsiteY53" fmla="*/ 0 h 6569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9607872" h="6569184" extrusionOk="0">
                <a:moveTo>
                  <a:pt x="0" y="0"/>
                </a:moveTo>
                <a:cubicBezTo>
                  <a:pt x="189184" y="18968"/>
                  <a:pt x="512231" y="24905"/>
                  <a:pt x="686277" y="0"/>
                </a:cubicBezTo>
                <a:cubicBezTo>
                  <a:pt x="860323" y="-24905"/>
                  <a:pt x="1035835" y="-9725"/>
                  <a:pt x="1372553" y="0"/>
                </a:cubicBezTo>
                <a:cubicBezTo>
                  <a:pt x="1709271" y="9725"/>
                  <a:pt x="1619575" y="14289"/>
                  <a:pt x="1770594" y="0"/>
                </a:cubicBezTo>
                <a:cubicBezTo>
                  <a:pt x="1921613" y="-14289"/>
                  <a:pt x="2134682" y="17834"/>
                  <a:pt x="2264713" y="0"/>
                </a:cubicBezTo>
                <a:cubicBezTo>
                  <a:pt x="2394744" y="-17834"/>
                  <a:pt x="2624368" y="18849"/>
                  <a:pt x="2758832" y="0"/>
                </a:cubicBezTo>
                <a:cubicBezTo>
                  <a:pt x="2893296" y="-18849"/>
                  <a:pt x="3114073" y="-16572"/>
                  <a:pt x="3349030" y="0"/>
                </a:cubicBezTo>
                <a:cubicBezTo>
                  <a:pt x="3583987" y="16572"/>
                  <a:pt x="3749427" y="-9407"/>
                  <a:pt x="3939228" y="0"/>
                </a:cubicBezTo>
                <a:cubicBezTo>
                  <a:pt x="4129029" y="9407"/>
                  <a:pt x="4423289" y="-11819"/>
                  <a:pt x="4625504" y="0"/>
                </a:cubicBezTo>
                <a:cubicBezTo>
                  <a:pt x="4827719" y="11819"/>
                  <a:pt x="4935737" y="10223"/>
                  <a:pt x="5119623" y="0"/>
                </a:cubicBezTo>
                <a:cubicBezTo>
                  <a:pt x="5303509" y="-10223"/>
                  <a:pt x="5603095" y="-15899"/>
                  <a:pt x="5805900" y="0"/>
                </a:cubicBezTo>
                <a:cubicBezTo>
                  <a:pt x="6008705" y="15899"/>
                  <a:pt x="6355826" y="7738"/>
                  <a:pt x="6588255" y="0"/>
                </a:cubicBezTo>
                <a:cubicBezTo>
                  <a:pt x="6820685" y="-7738"/>
                  <a:pt x="6960174" y="28420"/>
                  <a:pt x="7274532" y="0"/>
                </a:cubicBezTo>
                <a:cubicBezTo>
                  <a:pt x="7588890" y="-28420"/>
                  <a:pt x="7531550" y="6488"/>
                  <a:pt x="7672572" y="0"/>
                </a:cubicBezTo>
                <a:cubicBezTo>
                  <a:pt x="7813594" y="-6488"/>
                  <a:pt x="8258230" y="-27521"/>
                  <a:pt x="8551006" y="0"/>
                </a:cubicBezTo>
                <a:cubicBezTo>
                  <a:pt x="8843782" y="27521"/>
                  <a:pt x="9178209" y="-26477"/>
                  <a:pt x="9607872" y="0"/>
                </a:cubicBezTo>
                <a:cubicBezTo>
                  <a:pt x="9622114" y="170635"/>
                  <a:pt x="9613702" y="415458"/>
                  <a:pt x="9607872" y="525535"/>
                </a:cubicBezTo>
                <a:cubicBezTo>
                  <a:pt x="9602042" y="635613"/>
                  <a:pt x="9604827" y="1016743"/>
                  <a:pt x="9607872" y="1182453"/>
                </a:cubicBezTo>
                <a:cubicBezTo>
                  <a:pt x="9610917" y="1348163"/>
                  <a:pt x="9627526" y="1500137"/>
                  <a:pt x="9607872" y="1642296"/>
                </a:cubicBezTo>
                <a:cubicBezTo>
                  <a:pt x="9588218" y="1784455"/>
                  <a:pt x="9618657" y="1901046"/>
                  <a:pt x="9607872" y="2102139"/>
                </a:cubicBezTo>
                <a:cubicBezTo>
                  <a:pt x="9597087" y="2303232"/>
                  <a:pt x="9626402" y="2590696"/>
                  <a:pt x="9607872" y="2824749"/>
                </a:cubicBezTo>
                <a:cubicBezTo>
                  <a:pt x="9589343" y="3058802"/>
                  <a:pt x="9581199" y="3320146"/>
                  <a:pt x="9607872" y="3613051"/>
                </a:cubicBezTo>
                <a:cubicBezTo>
                  <a:pt x="9634545" y="3905956"/>
                  <a:pt x="9630203" y="3888528"/>
                  <a:pt x="9607872" y="4138586"/>
                </a:cubicBezTo>
                <a:cubicBezTo>
                  <a:pt x="9585541" y="4388644"/>
                  <a:pt x="9594728" y="4621961"/>
                  <a:pt x="9607872" y="4861196"/>
                </a:cubicBezTo>
                <a:cubicBezTo>
                  <a:pt x="9621017" y="5100431"/>
                  <a:pt x="9617533" y="5161789"/>
                  <a:pt x="9607872" y="5452423"/>
                </a:cubicBezTo>
                <a:cubicBezTo>
                  <a:pt x="9598211" y="5743057"/>
                  <a:pt x="9598603" y="5739931"/>
                  <a:pt x="9607872" y="5977957"/>
                </a:cubicBezTo>
                <a:cubicBezTo>
                  <a:pt x="9617141" y="6215983"/>
                  <a:pt x="9595205" y="6289369"/>
                  <a:pt x="9607872" y="6569184"/>
                </a:cubicBezTo>
                <a:cubicBezTo>
                  <a:pt x="9505030" y="6556449"/>
                  <a:pt x="9321725" y="6574868"/>
                  <a:pt x="9209832" y="6569184"/>
                </a:cubicBezTo>
                <a:cubicBezTo>
                  <a:pt x="9097939" y="6563500"/>
                  <a:pt x="8899987" y="6593668"/>
                  <a:pt x="8715712" y="6569184"/>
                </a:cubicBezTo>
                <a:cubicBezTo>
                  <a:pt x="8531437" y="6544700"/>
                  <a:pt x="8446986" y="6585530"/>
                  <a:pt x="8317672" y="6569184"/>
                </a:cubicBezTo>
                <a:cubicBezTo>
                  <a:pt x="8188358" y="6552838"/>
                  <a:pt x="7905514" y="6578026"/>
                  <a:pt x="7631395" y="6569184"/>
                </a:cubicBezTo>
                <a:cubicBezTo>
                  <a:pt x="7357276" y="6560342"/>
                  <a:pt x="7386062" y="6575907"/>
                  <a:pt x="7233355" y="6569184"/>
                </a:cubicBezTo>
                <a:cubicBezTo>
                  <a:pt x="7080648" y="6562461"/>
                  <a:pt x="6931666" y="6592569"/>
                  <a:pt x="6643157" y="6569184"/>
                </a:cubicBezTo>
                <a:cubicBezTo>
                  <a:pt x="6354648" y="6545799"/>
                  <a:pt x="6174541" y="6569557"/>
                  <a:pt x="5956881" y="6569184"/>
                </a:cubicBezTo>
                <a:cubicBezTo>
                  <a:pt x="5739221" y="6568811"/>
                  <a:pt x="5409237" y="6539791"/>
                  <a:pt x="5270604" y="6569184"/>
                </a:cubicBezTo>
                <a:cubicBezTo>
                  <a:pt x="5131971" y="6598577"/>
                  <a:pt x="4921132" y="6545685"/>
                  <a:pt x="4776485" y="6569184"/>
                </a:cubicBezTo>
                <a:cubicBezTo>
                  <a:pt x="4631838" y="6592683"/>
                  <a:pt x="4226381" y="6545291"/>
                  <a:pt x="3898051" y="6569184"/>
                </a:cubicBezTo>
                <a:cubicBezTo>
                  <a:pt x="3569721" y="6593077"/>
                  <a:pt x="3636839" y="6552422"/>
                  <a:pt x="3403932" y="6569184"/>
                </a:cubicBezTo>
                <a:cubicBezTo>
                  <a:pt x="3171025" y="6585946"/>
                  <a:pt x="2976011" y="6555481"/>
                  <a:pt x="2813734" y="6569184"/>
                </a:cubicBezTo>
                <a:cubicBezTo>
                  <a:pt x="2651457" y="6582887"/>
                  <a:pt x="2497353" y="6574136"/>
                  <a:pt x="2415694" y="6569184"/>
                </a:cubicBezTo>
                <a:cubicBezTo>
                  <a:pt x="2334035" y="6564232"/>
                  <a:pt x="2181554" y="6558198"/>
                  <a:pt x="2017653" y="6569184"/>
                </a:cubicBezTo>
                <a:cubicBezTo>
                  <a:pt x="1853752" y="6580170"/>
                  <a:pt x="1767900" y="6586270"/>
                  <a:pt x="1619613" y="6569184"/>
                </a:cubicBezTo>
                <a:cubicBezTo>
                  <a:pt x="1471326" y="6552098"/>
                  <a:pt x="1397364" y="6585830"/>
                  <a:pt x="1221572" y="6569184"/>
                </a:cubicBezTo>
                <a:cubicBezTo>
                  <a:pt x="1045780" y="6552538"/>
                  <a:pt x="247257" y="6552303"/>
                  <a:pt x="0" y="6569184"/>
                </a:cubicBezTo>
                <a:cubicBezTo>
                  <a:pt x="18373" y="6387549"/>
                  <a:pt x="10041" y="6265043"/>
                  <a:pt x="0" y="6043649"/>
                </a:cubicBezTo>
                <a:cubicBezTo>
                  <a:pt x="-10041" y="5822255"/>
                  <a:pt x="-12352" y="5424555"/>
                  <a:pt x="0" y="5255347"/>
                </a:cubicBezTo>
                <a:cubicBezTo>
                  <a:pt x="12352" y="5086139"/>
                  <a:pt x="14338" y="4699179"/>
                  <a:pt x="0" y="4467045"/>
                </a:cubicBezTo>
                <a:cubicBezTo>
                  <a:pt x="-14338" y="4234911"/>
                  <a:pt x="16194" y="4051863"/>
                  <a:pt x="0" y="3941510"/>
                </a:cubicBezTo>
                <a:cubicBezTo>
                  <a:pt x="-16194" y="3831158"/>
                  <a:pt x="21501" y="3676648"/>
                  <a:pt x="0" y="3415976"/>
                </a:cubicBezTo>
                <a:cubicBezTo>
                  <a:pt x="-21501" y="3155304"/>
                  <a:pt x="-21399" y="3144584"/>
                  <a:pt x="0" y="2890441"/>
                </a:cubicBezTo>
                <a:cubicBezTo>
                  <a:pt x="21399" y="2636299"/>
                  <a:pt x="34182" y="2350846"/>
                  <a:pt x="0" y="2167831"/>
                </a:cubicBezTo>
                <a:cubicBezTo>
                  <a:pt x="-34182" y="1984816"/>
                  <a:pt x="-29673" y="1751941"/>
                  <a:pt x="0" y="1445220"/>
                </a:cubicBezTo>
                <a:cubicBezTo>
                  <a:pt x="29673" y="1138499"/>
                  <a:pt x="8357" y="1029635"/>
                  <a:pt x="0" y="788302"/>
                </a:cubicBezTo>
                <a:cubicBezTo>
                  <a:pt x="-8357" y="546969"/>
                  <a:pt x="30071" y="249673"/>
                  <a:pt x="0" y="0"/>
                </a:cubicBezTo>
                <a:close/>
              </a:path>
            </a:pathLst>
          </a:custGeom>
          <a:noFill/>
          <a:ln w="381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86649895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6BA2AC3-6286-4428-961D-24296760D37F}"/>
              </a:ext>
            </a:extLst>
          </p:cNvPr>
          <p:cNvSpPr txBox="1"/>
          <p:nvPr/>
        </p:nvSpPr>
        <p:spPr>
          <a:xfrm>
            <a:off x="776536" y="167466"/>
            <a:ext cx="88569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Matura MT Script Capitals" panose="03020802060602070202" pitchFamily="66" charset="0"/>
              </a:rPr>
              <a:t>“Language is the road map of a culture. It tells you where its people come from and where they are going.” - </a:t>
            </a:r>
            <a:r>
              <a:rPr lang="en-GB" sz="1200" b="1" dirty="0">
                <a:latin typeface="Matura MT Script Capitals" panose="03020802060602070202" pitchFamily="66" charset="0"/>
              </a:rPr>
              <a:t>Rita Mae Brown</a:t>
            </a:r>
            <a:endParaRPr lang="en-GB" sz="1200" dirty="0">
              <a:latin typeface="Matura MT Script Capitals" panose="03020802060602070202" pitchFamily="66" charset="0"/>
            </a:endParaRP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BFC01427-E037-4CC3-8A73-8706F56E03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931699"/>
              </p:ext>
            </p:extLst>
          </p:nvPr>
        </p:nvGraphicFramePr>
        <p:xfrm>
          <a:off x="322741" y="480517"/>
          <a:ext cx="2889738" cy="2926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4869">
                  <a:extLst>
                    <a:ext uri="{9D8B030D-6E8A-4147-A177-3AD203B41FA5}">
                      <a16:colId xmlns:a16="http://schemas.microsoft.com/office/drawing/2014/main" val="3128931857"/>
                    </a:ext>
                  </a:extLst>
                </a:gridCol>
                <a:gridCol w="1444869">
                  <a:extLst>
                    <a:ext uri="{9D8B030D-6E8A-4147-A177-3AD203B41FA5}">
                      <a16:colId xmlns:a16="http://schemas.microsoft.com/office/drawing/2014/main" val="1349438352"/>
                    </a:ext>
                  </a:extLst>
                </a:gridCol>
              </a:tblGrid>
              <a:tr h="21198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Basic questions and answers studied</a:t>
                      </a:r>
                    </a:p>
                  </a:txBody>
                  <a:tcPr>
                    <a:gradFill>
                      <a:gsLst>
                        <a:gs pos="0">
                          <a:srgbClr val="0066FF"/>
                        </a:gs>
                        <a:gs pos="36000">
                          <a:schemeClr val="bg1"/>
                        </a:gs>
                        <a:gs pos="63000">
                          <a:schemeClr val="bg1"/>
                        </a:gs>
                        <a:gs pos="100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980783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French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English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807982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err="1"/>
                        <a:t>J’aime</a:t>
                      </a:r>
                      <a:endParaRPr lang="en-GB" sz="1000" b="1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I like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3383012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Je </a:t>
                      </a:r>
                      <a:r>
                        <a:rPr lang="en-GB" sz="1000" b="1" dirty="0" err="1"/>
                        <a:t>n’aime</a:t>
                      </a:r>
                      <a:r>
                        <a:rPr lang="en-GB" sz="1000" b="1" dirty="0"/>
                        <a:t> pas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I don’t like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1493223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Je </a:t>
                      </a:r>
                      <a:r>
                        <a:rPr lang="en-GB" sz="1000" b="1" dirty="0" err="1"/>
                        <a:t>voudrais</a:t>
                      </a:r>
                      <a:endParaRPr lang="en-GB" sz="1000" b="1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I want/would like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6610324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un cornet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Cornet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324501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err="1"/>
                        <a:t>S’il</a:t>
                      </a:r>
                      <a:r>
                        <a:rPr lang="en-GB" sz="1000" b="1" dirty="0"/>
                        <a:t> </a:t>
                      </a:r>
                      <a:r>
                        <a:rPr lang="en-GB" sz="1000" b="1" dirty="0" err="1"/>
                        <a:t>vous</a:t>
                      </a:r>
                      <a:r>
                        <a:rPr lang="en-GB" sz="1000" b="1" dirty="0"/>
                        <a:t> plait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Please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2874620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/>
                        <a:t>La, le, les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The/a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0614099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/>
                        <a:t>Je suis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I am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309931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Ca </a:t>
                      </a:r>
                      <a:r>
                        <a:rPr lang="en-GB" sz="1000" b="1" dirty="0" err="1"/>
                        <a:t>va</a:t>
                      </a:r>
                      <a:r>
                        <a:rPr lang="en-GB" sz="1000" b="1" dirty="0"/>
                        <a:t>?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How are you?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8491102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Ca </a:t>
                      </a:r>
                      <a:r>
                        <a:rPr lang="en-GB" sz="1000" b="1" dirty="0" err="1"/>
                        <a:t>va</a:t>
                      </a:r>
                      <a:r>
                        <a:rPr lang="en-GB" sz="1000" b="1" dirty="0"/>
                        <a:t> bien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I am good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9875010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Merci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Thank you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9182723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DFACDA5D-86F2-429A-B69B-05CB5E9C5F69}"/>
              </a:ext>
            </a:extLst>
          </p:cNvPr>
          <p:cNvSpPr/>
          <p:nvPr/>
        </p:nvSpPr>
        <p:spPr>
          <a:xfrm>
            <a:off x="9050281" y="202941"/>
            <a:ext cx="740415" cy="56323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cap="none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rgbClr val="0066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F</a:t>
            </a:r>
            <a:r>
              <a:rPr lang="en-US" sz="6000" b="1" cap="none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r</a:t>
            </a:r>
            <a:r>
              <a:rPr lang="en-US" sz="6000" b="1" cap="none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e</a:t>
            </a:r>
            <a:r>
              <a:rPr lang="en-US" sz="6000" b="1" cap="none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rgbClr val="0066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n</a:t>
            </a:r>
            <a:r>
              <a:rPr lang="en-US" sz="6000" b="1" cap="none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</a:t>
            </a:r>
            <a:r>
              <a:rPr lang="en-US" sz="6000" b="1" cap="none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h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D9FCC2FF-317E-4550-974E-348EFD0D0124}"/>
              </a:ext>
            </a:extLst>
          </p:cNvPr>
          <p:cNvSpPr/>
          <p:nvPr/>
        </p:nvSpPr>
        <p:spPr>
          <a:xfrm>
            <a:off x="195985" y="5694699"/>
            <a:ext cx="9607872" cy="974661"/>
          </a:xfrm>
          <a:prstGeom prst="rightArrow">
            <a:avLst>
              <a:gd name="adj1" fmla="val 72969"/>
              <a:gd name="adj2" fmla="val 43437"/>
            </a:avLst>
          </a:prstGeom>
          <a:gradFill flip="none" rotWithShape="1">
            <a:gsLst>
              <a:gs pos="0">
                <a:srgbClr val="0066FF"/>
              </a:gs>
              <a:gs pos="36000">
                <a:schemeClr val="bg1"/>
              </a:gs>
              <a:gs pos="63000">
                <a:schemeClr val="bg1"/>
              </a:gs>
              <a:gs pos="100000">
                <a:srgbClr val="FF0000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052" name="Picture 4" descr="Image result for french flag">
            <a:extLst>
              <a:ext uri="{FF2B5EF4-FFF2-40B4-BE49-F238E27FC236}">
                <a16:creationId xmlns:a16="http://schemas.microsoft.com/office/drawing/2014/main" id="{49DE8E75-5609-4EA0-9DAF-C1E9CEB2F9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9338" y="2443726"/>
            <a:ext cx="1313698" cy="985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3" name="Table 23">
            <a:extLst>
              <a:ext uri="{FF2B5EF4-FFF2-40B4-BE49-F238E27FC236}">
                <a16:creationId xmlns:a16="http://schemas.microsoft.com/office/drawing/2014/main" id="{C5A1A814-6BF6-4F03-8D60-0592A38EE3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7726483"/>
              </p:ext>
            </p:extLst>
          </p:nvPr>
        </p:nvGraphicFramePr>
        <p:xfrm>
          <a:off x="316494" y="3516962"/>
          <a:ext cx="6984722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26">
                  <a:extLst>
                    <a:ext uri="{9D8B030D-6E8A-4147-A177-3AD203B41FA5}">
                      <a16:colId xmlns:a16="http://schemas.microsoft.com/office/drawing/2014/main" val="2185396838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3768341312"/>
                    </a:ext>
                  </a:extLst>
                </a:gridCol>
                <a:gridCol w="4968552">
                  <a:extLst>
                    <a:ext uri="{9D8B030D-6E8A-4147-A177-3AD203B41FA5}">
                      <a16:colId xmlns:a16="http://schemas.microsoft.com/office/drawing/2014/main" val="710843578"/>
                    </a:ext>
                  </a:extLst>
                </a:gridCol>
              </a:tblGrid>
              <a:tr h="260289">
                <a:tc gridSpan="3"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Key vocabulary</a:t>
                      </a:r>
                    </a:p>
                  </a:txBody>
                  <a:tcPr anchor="ctr">
                    <a:gradFill>
                      <a:gsLst>
                        <a:gs pos="0">
                          <a:srgbClr val="0066FF"/>
                        </a:gs>
                        <a:gs pos="36000">
                          <a:schemeClr val="bg1"/>
                        </a:gs>
                        <a:gs pos="63000">
                          <a:schemeClr val="bg1"/>
                        </a:gs>
                        <a:gs pos="100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059873"/>
                  </a:ext>
                </a:extLst>
              </a:tr>
              <a:tr h="433815">
                <a:tc>
                  <a:txBody>
                    <a:bodyPr/>
                    <a:lstStyle/>
                    <a:p>
                      <a:r>
                        <a:rPr lang="en-GB" sz="1200" dirty="0"/>
                        <a:t>Area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Picture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Vocabulary</a:t>
                      </a:r>
                    </a:p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183074"/>
                  </a:ext>
                </a:extLst>
              </a:tr>
              <a:tr h="433815">
                <a:tc>
                  <a:txBody>
                    <a:bodyPr/>
                    <a:lstStyle/>
                    <a:p>
                      <a:r>
                        <a:rPr lang="en-GB" sz="1200" dirty="0"/>
                        <a:t>Fruits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Une </a:t>
                      </a:r>
                      <a:r>
                        <a:rPr lang="en-GB" sz="1200" dirty="0" err="1"/>
                        <a:t>pomme</a:t>
                      </a:r>
                      <a:r>
                        <a:rPr lang="en-GB" sz="1200" dirty="0"/>
                        <a:t>- an apple, </a:t>
                      </a:r>
                      <a:r>
                        <a:rPr lang="en-GB" sz="1200" dirty="0" err="1"/>
                        <a:t>une</a:t>
                      </a:r>
                      <a:r>
                        <a:rPr lang="en-GB" sz="1200" dirty="0"/>
                        <a:t> fraise- a strawberry, </a:t>
                      </a:r>
                      <a:r>
                        <a:rPr lang="en-GB" sz="1200" dirty="0" err="1"/>
                        <a:t>une</a:t>
                      </a:r>
                      <a:r>
                        <a:rPr lang="en-GB" sz="1200" dirty="0"/>
                        <a:t> </a:t>
                      </a:r>
                      <a:r>
                        <a:rPr lang="en-GB" sz="1200" dirty="0" err="1"/>
                        <a:t>peche</a:t>
                      </a:r>
                      <a:r>
                        <a:rPr lang="en-GB" sz="1200" dirty="0"/>
                        <a:t>- a peach, </a:t>
                      </a:r>
                      <a:r>
                        <a:rPr lang="en-GB" sz="1200" dirty="0" err="1"/>
                        <a:t>une</a:t>
                      </a:r>
                      <a:r>
                        <a:rPr lang="en-GB" sz="1200" dirty="0"/>
                        <a:t> banana- a banana, </a:t>
                      </a:r>
                      <a:r>
                        <a:rPr lang="en-GB" sz="1200" dirty="0" err="1"/>
                        <a:t>une</a:t>
                      </a:r>
                      <a:r>
                        <a:rPr lang="en-GB" sz="1200" dirty="0"/>
                        <a:t> </a:t>
                      </a:r>
                      <a:r>
                        <a:rPr lang="en-GB" sz="1200" dirty="0" err="1"/>
                        <a:t>poire</a:t>
                      </a:r>
                      <a:r>
                        <a:rPr lang="en-GB" sz="1200" dirty="0"/>
                        <a:t>- a pear, un kiwi- a kiwi, </a:t>
                      </a:r>
                      <a:r>
                        <a:rPr lang="en-GB" sz="1200" dirty="0" err="1"/>
                        <a:t>une</a:t>
                      </a:r>
                      <a:r>
                        <a:rPr lang="en-GB" sz="1200" dirty="0"/>
                        <a:t> prune- a plum.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2524468"/>
                  </a:ext>
                </a:extLst>
              </a:tr>
              <a:tr h="433815">
                <a:tc>
                  <a:txBody>
                    <a:bodyPr/>
                    <a:lstStyle/>
                    <a:p>
                      <a:r>
                        <a:rPr lang="en-GB" sz="1200" dirty="0"/>
                        <a:t>Animals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Une </a:t>
                      </a:r>
                      <a:r>
                        <a:rPr lang="en-GB" sz="1200" dirty="0" err="1"/>
                        <a:t>souris</a:t>
                      </a:r>
                      <a:r>
                        <a:rPr lang="en-GB" sz="1200" dirty="0"/>
                        <a:t>- a mouse, un lapin- a rabbit, un cheval- a horse, un </a:t>
                      </a:r>
                      <a:r>
                        <a:rPr lang="en-GB" sz="1200" dirty="0" err="1"/>
                        <a:t>oiseau</a:t>
                      </a:r>
                      <a:r>
                        <a:rPr lang="en-GB" sz="1200" dirty="0"/>
                        <a:t>- a bird.</a:t>
                      </a:r>
                    </a:p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7389724"/>
                  </a:ext>
                </a:extLst>
              </a:tr>
              <a:tr h="607341">
                <a:tc>
                  <a:txBody>
                    <a:bodyPr/>
                    <a:lstStyle/>
                    <a:p>
                      <a:r>
                        <a:rPr lang="en-GB" sz="1200" dirty="0"/>
                        <a:t>Ice-cream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La vanilla- vanilla, La </a:t>
                      </a:r>
                      <a:r>
                        <a:rPr lang="en-GB" sz="1200" dirty="0" err="1"/>
                        <a:t>pistache</a:t>
                      </a:r>
                      <a:r>
                        <a:rPr lang="en-GB" sz="1200" dirty="0"/>
                        <a:t>- pistachio, </a:t>
                      </a:r>
                      <a:r>
                        <a:rPr lang="en-GB" sz="1200" dirty="0" err="1"/>
                        <a:t>une</a:t>
                      </a:r>
                      <a:r>
                        <a:rPr lang="en-GB" sz="1200" dirty="0"/>
                        <a:t> glace a la menthe- a mint ice-cream, </a:t>
                      </a:r>
                      <a:r>
                        <a:rPr lang="en-GB" sz="1200" dirty="0" err="1"/>
                        <a:t>une</a:t>
                      </a:r>
                      <a:r>
                        <a:rPr lang="en-GB" sz="1200" dirty="0"/>
                        <a:t> glace a la banana- a banana ice-cream.</a:t>
                      </a:r>
                    </a:p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3154481"/>
                  </a:ext>
                </a:extLst>
              </a:tr>
            </a:tbl>
          </a:graphicData>
        </a:graphic>
      </p:graphicFrame>
      <p:graphicFrame>
        <p:nvGraphicFramePr>
          <p:cNvPr id="25" name="Table 25">
            <a:extLst>
              <a:ext uri="{FF2B5EF4-FFF2-40B4-BE49-F238E27FC236}">
                <a16:creationId xmlns:a16="http://schemas.microsoft.com/office/drawing/2014/main" id="{1888966E-2B32-4CFA-9878-C6CB08802D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3012278"/>
              </p:ext>
            </p:extLst>
          </p:nvPr>
        </p:nvGraphicFramePr>
        <p:xfrm>
          <a:off x="7418917" y="4015328"/>
          <a:ext cx="1710547" cy="1645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10547">
                  <a:extLst>
                    <a:ext uri="{9D8B030D-6E8A-4147-A177-3AD203B41FA5}">
                      <a16:colId xmlns:a16="http://schemas.microsoft.com/office/drawing/2014/main" val="4201419074"/>
                    </a:ext>
                  </a:extLst>
                </a:gridCol>
              </a:tblGrid>
              <a:tr h="242437">
                <a:tc>
                  <a:txBody>
                    <a:bodyPr/>
                    <a:lstStyle/>
                    <a:p>
                      <a:r>
                        <a:rPr lang="en-GB" sz="1200" b="1" dirty="0"/>
                        <a:t>Days of the week</a:t>
                      </a:r>
                    </a:p>
                  </a:txBody>
                  <a:tcPr>
                    <a:gradFill>
                      <a:gsLst>
                        <a:gs pos="0">
                          <a:srgbClr val="0066FF"/>
                        </a:gs>
                        <a:gs pos="36000">
                          <a:schemeClr val="bg1"/>
                        </a:gs>
                        <a:gs pos="63000">
                          <a:schemeClr val="bg1"/>
                        </a:gs>
                        <a:gs pos="100000">
                          <a:srgbClr val="FF0000"/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7141488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u="none" strike="noStrike" kern="1200" dirty="0">
                          <a:effectLst/>
                        </a:rPr>
                        <a:t>Monday - </a:t>
                      </a:r>
                      <a:r>
                        <a:rPr lang="en-GB" sz="1200" u="none" strike="noStrike" kern="1200" dirty="0" err="1">
                          <a:effectLst/>
                        </a:rPr>
                        <a:t>Lundi</a:t>
                      </a:r>
                      <a:r>
                        <a:rPr lang="en-GB" sz="1200" u="none" strike="noStrike" kern="1200" dirty="0">
                          <a:effectLst/>
                        </a:rPr>
                        <a:t> </a:t>
                      </a:r>
                      <a:br>
                        <a:rPr lang="en-GB" sz="1200" dirty="0"/>
                      </a:br>
                      <a:r>
                        <a:rPr lang="en-GB" sz="1200" u="none" strike="noStrike" kern="1200" dirty="0">
                          <a:effectLst/>
                        </a:rPr>
                        <a:t>Tuesday - Mardi </a:t>
                      </a:r>
                      <a:br>
                        <a:rPr lang="en-GB" sz="1200" dirty="0"/>
                      </a:br>
                      <a:r>
                        <a:rPr lang="en-GB" sz="1200" u="none" strike="noStrike" kern="1200" dirty="0">
                          <a:effectLst/>
                        </a:rPr>
                        <a:t>Wednesday - </a:t>
                      </a:r>
                      <a:r>
                        <a:rPr lang="en-GB" sz="1200" u="none" strike="noStrike" kern="1200" dirty="0" err="1">
                          <a:effectLst/>
                        </a:rPr>
                        <a:t>Mercredi</a:t>
                      </a:r>
                      <a:r>
                        <a:rPr lang="en-GB" sz="1200" u="none" strike="noStrike" kern="1200" dirty="0">
                          <a:effectLst/>
                        </a:rPr>
                        <a:t> </a:t>
                      </a:r>
                      <a:br>
                        <a:rPr lang="en-GB" sz="1200" dirty="0"/>
                      </a:br>
                      <a:r>
                        <a:rPr lang="en-GB" sz="1200" u="none" strike="noStrike" kern="1200" dirty="0">
                          <a:effectLst/>
                        </a:rPr>
                        <a:t>Thursday - </a:t>
                      </a:r>
                      <a:r>
                        <a:rPr lang="en-GB" sz="1200" u="none" strike="noStrike" kern="1200" dirty="0" err="1">
                          <a:effectLst/>
                        </a:rPr>
                        <a:t>Jeudi</a:t>
                      </a:r>
                      <a:br>
                        <a:rPr lang="en-GB" sz="1200" dirty="0"/>
                      </a:br>
                      <a:r>
                        <a:rPr lang="en-GB" sz="1200" u="none" strike="noStrike" kern="1200" dirty="0">
                          <a:effectLst/>
                        </a:rPr>
                        <a:t>Friday - </a:t>
                      </a:r>
                      <a:r>
                        <a:rPr lang="en-GB" sz="1200" u="none" strike="noStrike" kern="1200" dirty="0" err="1">
                          <a:effectLst/>
                        </a:rPr>
                        <a:t>Vendredi</a:t>
                      </a:r>
                      <a:br>
                        <a:rPr lang="en-GB" sz="1200" dirty="0"/>
                      </a:br>
                      <a:r>
                        <a:rPr lang="en-GB" sz="1200" u="none" strike="noStrike" kern="1200" dirty="0">
                          <a:effectLst/>
                        </a:rPr>
                        <a:t>Saturday - Samedi </a:t>
                      </a:r>
                      <a:br>
                        <a:rPr lang="en-GB" sz="1200" dirty="0"/>
                      </a:br>
                      <a:r>
                        <a:rPr lang="en-GB" sz="1200" u="none" strike="noStrike" kern="1200" dirty="0">
                          <a:effectLst/>
                        </a:rPr>
                        <a:t>Sunday – Dimanche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226300"/>
                  </a:ext>
                </a:extLst>
              </a:tr>
            </a:tbl>
          </a:graphicData>
        </a:graphic>
      </p:graphicFrame>
      <p:graphicFrame>
        <p:nvGraphicFramePr>
          <p:cNvPr id="27" name="Table 27">
            <a:extLst>
              <a:ext uri="{FF2B5EF4-FFF2-40B4-BE49-F238E27FC236}">
                <a16:creationId xmlns:a16="http://schemas.microsoft.com/office/drawing/2014/main" id="{F5CB03C0-212F-480F-BEFE-5734911125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150662"/>
              </p:ext>
            </p:extLst>
          </p:nvPr>
        </p:nvGraphicFramePr>
        <p:xfrm>
          <a:off x="3301998" y="519747"/>
          <a:ext cx="5827466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2745">
                  <a:extLst>
                    <a:ext uri="{9D8B030D-6E8A-4147-A177-3AD203B41FA5}">
                      <a16:colId xmlns:a16="http://schemas.microsoft.com/office/drawing/2014/main" val="2618674328"/>
                    </a:ext>
                  </a:extLst>
                </a:gridCol>
                <a:gridCol w="1313999">
                  <a:extLst>
                    <a:ext uri="{9D8B030D-6E8A-4147-A177-3AD203B41FA5}">
                      <a16:colId xmlns:a16="http://schemas.microsoft.com/office/drawing/2014/main" val="2764797587"/>
                    </a:ext>
                  </a:extLst>
                </a:gridCol>
                <a:gridCol w="1694538">
                  <a:extLst>
                    <a:ext uri="{9D8B030D-6E8A-4147-A177-3AD203B41FA5}">
                      <a16:colId xmlns:a16="http://schemas.microsoft.com/office/drawing/2014/main" val="20519872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40819461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fr-FR" sz="1200" b="1" u="none" strike="noStrike" kern="1200" dirty="0">
                          <a:effectLst/>
                        </a:rPr>
                        <a:t>Spring - le printemps</a:t>
                      </a:r>
                      <a:endParaRPr lang="en-GB" sz="1200" b="1" dirty="0"/>
                    </a:p>
                  </a:txBody>
                  <a:tcPr>
                    <a:gradFill>
                      <a:gsLst>
                        <a:gs pos="0">
                          <a:srgbClr val="0066FF"/>
                        </a:gs>
                        <a:gs pos="36000">
                          <a:schemeClr val="bg1"/>
                        </a:gs>
                        <a:gs pos="63000">
                          <a:schemeClr val="bg1"/>
                        </a:gs>
                        <a:gs pos="100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1" u="none" strike="noStrike" kern="1200" dirty="0">
                          <a:effectLst/>
                        </a:rPr>
                        <a:t>Summer - l'été </a:t>
                      </a:r>
                      <a:endParaRPr lang="en-GB" sz="1200" b="1" dirty="0"/>
                    </a:p>
                  </a:txBody>
                  <a:tcPr>
                    <a:gradFill>
                      <a:gsLst>
                        <a:gs pos="0">
                          <a:srgbClr val="0066FF"/>
                        </a:gs>
                        <a:gs pos="36000">
                          <a:schemeClr val="bg1"/>
                        </a:gs>
                        <a:gs pos="63000">
                          <a:schemeClr val="bg1"/>
                        </a:gs>
                        <a:gs pos="100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1" u="none" strike="noStrike" kern="1200" dirty="0" err="1">
                          <a:effectLst/>
                        </a:rPr>
                        <a:t>Autumn</a:t>
                      </a:r>
                      <a:r>
                        <a:rPr lang="fr-FR" sz="1200" b="1" u="none" strike="noStrike" kern="1200" dirty="0">
                          <a:effectLst/>
                        </a:rPr>
                        <a:t> - l'automne</a:t>
                      </a:r>
                      <a:endParaRPr lang="en-GB" sz="1200" b="1" dirty="0"/>
                    </a:p>
                  </a:txBody>
                  <a:tcPr>
                    <a:gradFill>
                      <a:gsLst>
                        <a:gs pos="0">
                          <a:srgbClr val="0066FF"/>
                        </a:gs>
                        <a:gs pos="36000">
                          <a:schemeClr val="bg1"/>
                        </a:gs>
                        <a:gs pos="63000">
                          <a:schemeClr val="bg1"/>
                        </a:gs>
                        <a:gs pos="100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1" u="none" strike="noStrike" kern="1200" dirty="0">
                          <a:effectLst/>
                        </a:rPr>
                        <a:t>Winter - l'hiver</a:t>
                      </a:r>
                      <a:endParaRPr lang="en-GB" sz="1200" b="1" dirty="0"/>
                    </a:p>
                  </a:txBody>
                  <a:tcPr>
                    <a:gradFill>
                      <a:gsLst>
                        <a:gs pos="0">
                          <a:srgbClr val="0066FF"/>
                        </a:gs>
                        <a:gs pos="36000">
                          <a:schemeClr val="bg1"/>
                        </a:gs>
                        <a:gs pos="63000">
                          <a:schemeClr val="bg1"/>
                        </a:gs>
                        <a:gs pos="100000">
                          <a:srgbClr val="FF0000"/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392153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u="none" strike="noStrike" kern="1200" dirty="0">
                          <a:effectLst/>
                        </a:rPr>
                        <a:t>March - Mars </a:t>
                      </a:r>
                      <a:br>
                        <a:rPr lang="en-GB" sz="1200" dirty="0"/>
                      </a:br>
                      <a:r>
                        <a:rPr lang="en-GB" sz="1200" u="none" strike="noStrike" kern="1200" dirty="0">
                          <a:effectLst/>
                        </a:rPr>
                        <a:t>April - Avril </a:t>
                      </a:r>
                      <a:br>
                        <a:rPr lang="en-GB" sz="1200" dirty="0"/>
                      </a:br>
                      <a:r>
                        <a:rPr lang="en-GB" sz="1200" u="none" strike="noStrike" kern="1200" dirty="0">
                          <a:effectLst/>
                        </a:rPr>
                        <a:t>May - Mai </a:t>
                      </a:r>
                      <a:br>
                        <a:rPr lang="en-GB" sz="1200" dirty="0"/>
                      </a:br>
                      <a:br>
                        <a:rPr lang="en-GB" sz="1200" dirty="0"/>
                      </a:br>
                      <a:br>
                        <a:rPr lang="en-GB" sz="1200" dirty="0"/>
                      </a:b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u="none" strike="noStrike" kern="1200" dirty="0">
                          <a:effectLst/>
                        </a:rPr>
                        <a:t>June - </a:t>
                      </a:r>
                      <a:r>
                        <a:rPr lang="en-GB" sz="1200" u="none" strike="noStrike" kern="1200" dirty="0" err="1">
                          <a:effectLst/>
                        </a:rPr>
                        <a:t>Juin</a:t>
                      </a:r>
                      <a:br>
                        <a:rPr lang="en-GB" sz="1200" dirty="0"/>
                      </a:br>
                      <a:r>
                        <a:rPr lang="en-GB" sz="1200" u="none" strike="noStrike" kern="1200" dirty="0">
                          <a:effectLst/>
                        </a:rPr>
                        <a:t>July - </a:t>
                      </a:r>
                      <a:r>
                        <a:rPr lang="en-GB" sz="1200" u="none" strike="noStrike" kern="1200" dirty="0" err="1">
                          <a:effectLst/>
                        </a:rPr>
                        <a:t>Juillet</a:t>
                      </a:r>
                      <a:r>
                        <a:rPr lang="en-GB" sz="1200" u="none" strike="noStrike" kern="1200" dirty="0">
                          <a:effectLst/>
                        </a:rPr>
                        <a:t> </a:t>
                      </a:r>
                      <a:br>
                        <a:rPr lang="en-GB" sz="1200" dirty="0"/>
                      </a:br>
                      <a:r>
                        <a:rPr lang="en-GB" sz="1200" u="none" strike="noStrike" kern="1200" dirty="0">
                          <a:effectLst/>
                        </a:rPr>
                        <a:t>August - </a:t>
                      </a:r>
                      <a:r>
                        <a:rPr lang="en-GB" sz="1200" u="none" strike="noStrike" kern="1200" dirty="0" err="1">
                          <a:effectLst/>
                        </a:rPr>
                        <a:t>Août</a:t>
                      </a:r>
                      <a:r>
                        <a:rPr lang="en-GB" sz="1200" u="none" strike="noStrike" kern="1200" dirty="0">
                          <a:effectLst/>
                        </a:rPr>
                        <a:t> </a:t>
                      </a:r>
                    </a:p>
                    <a:p>
                      <a:endParaRPr lang="en-GB" sz="1200" u="none" strike="noStrike" kern="1200" dirty="0">
                        <a:effectLst/>
                      </a:endParaRPr>
                    </a:p>
                    <a:p>
                      <a:endParaRPr lang="en-GB" sz="1200" u="none" strike="noStrike" kern="1200" dirty="0">
                        <a:effectLst/>
                      </a:endParaRPr>
                    </a:p>
                    <a:p>
                      <a:endParaRPr lang="en-GB" sz="1200" u="none" strike="noStrike" kern="1200" dirty="0">
                        <a:effectLst/>
                      </a:endParaRPr>
                    </a:p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u="none" strike="noStrike" kern="1200" dirty="0">
                          <a:effectLst/>
                        </a:rPr>
                        <a:t>September - </a:t>
                      </a:r>
                      <a:r>
                        <a:rPr lang="en-GB" sz="1200" u="none" strike="noStrike" kern="1200" dirty="0" err="1">
                          <a:effectLst/>
                        </a:rPr>
                        <a:t>Septembre</a:t>
                      </a:r>
                      <a:r>
                        <a:rPr lang="en-GB" sz="1200" u="none" strike="noStrike" kern="1200" dirty="0">
                          <a:effectLst/>
                        </a:rPr>
                        <a:t> </a:t>
                      </a:r>
                      <a:br>
                        <a:rPr lang="en-GB" sz="1200" dirty="0"/>
                      </a:br>
                      <a:r>
                        <a:rPr lang="en-GB" sz="1200" u="none" strike="noStrike" kern="1200" dirty="0">
                          <a:effectLst/>
                        </a:rPr>
                        <a:t>October - </a:t>
                      </a:r>
                      <a:r>
                        <a:rPr lang="en-GB" sz="1200" u="none" strike="noStrike" kern="1200" dirty="0" err="1">
                          <a:effectLst/>
                        </a:rPr>
                        <a:t>Octobre</a:t>
                      </a:r>
                      <a:r>
                        <a:rPr lang="en-GB" sz="1200" u="none" strike="noStrike" kern="1200" dirty="0">
                          <a:effectLst/>
                        </a:rPr>
                        <a:t> </a:t>
                      </a:r>
                      <a:br>
                        <a:rPr lang="en-GB" sz="1200" dirty="0"/>
                      </a:br>
                      <a:r>
                        <a:rPr lang="en-GB" sz="1200" u="none" strike="noStrike" kern="1200" dirty="0">
                          <a:effectLst/>
                        </a:rPr>
                        <a:t>November - </a:t>
                      </a:r>
                      <a:r>
                        <a:rPr lang="en-GB" sz="1200" u="none" strike="noStrike" kern="1200" dirty="0" err="1">
                          <a:effectLst/>
                        </a:rPr>
                        <a:t>Novembre</a:t>
                      </a:r>
                      <a:r>
                        <a:rPr lang="en-GB" sz="1200" u="none" strike="noStrike" kern="1200" dirty="0">
                          <a:effectLst/>
                        </a:rPr>
                        <a:t> 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u="none" strike="noStrike" kern="1200" dirty="0">
                          <a:effectLst/>
                        </a:rPr>
                        <a:t>December – </a:t>
                      </a:r>
                      <a:r>
                        <a:rPr lang="en-GB" sz="1200" u="none" strike="noStrike" kern="1200" dirty="0" err="1">
                          <a:effectLst/>
                        </a:rPr>
                        <a:t>Décembre</a:t>
                      </a:r>
                      <a:endParaRPr lang="en-GB" sz="1200" u="none" strike="noStrike" kern="1200" dirty="0">
                        <a:effectLst/>
                      </a:endParaRPr>
                    </a:p>
                    <a:p>
                      <a:r>
                        <a:rPr lang="en-GB" sz="1200" u="none" strike="noStrike" kern="1200" dirty="0">
                          <a:effectLst/>
                        </a:rPr>
                        <a:t>January - Janvier </a:t>
                      </a:r>
                      <a:br>
                        <a:rPr lang="en-GB" sz="1200" dirty="0"/>
                      </a:br>
                      <a:r>
                        <a:rPr lang="en-GB" sz="1200" u="none" strike="noStrike" kern="1200" dirty="0">
                          <a:effectLst/>
                        </a:rPr>
                        <a:t>February – </a:t>
                      </a:r>
                      <a:r>
                        <a:rPr lang="en-GB" sz="1200" u="none" strike="noStrike" kern="1200" dirty="0" err="1">
                          <a:effectLst/>
                        </a:rPr>
                        <a:t>Février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7598145"/>
                  </a:ext>
                </a:extLst>
              </a:tr>
            </a:tbl>
          </a:graphicData>
        </a:graphic>
      </p:graphicFrame>
      <p:pic>
        <p:nvPicPr>
          <p:cNvPr id="31" name="Picture 30" descr="A picture containing room&#10;&#10;Description automatically generated">
            <a:extLst>
              <a:ext uri="{FF2B5EF4-FFF2-40B4-BE49-F238E27FC236}">
                <a16:creationId xmlns:a16="http://schemas.microsoft.com/office/drawing/2014/main" id="{4A74D415-73C6-4469-9593-DFB722A0BFC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6024" y="1699842"/>
            <a:ext cx="868904" cy="570219"/>
          </a:xfrm>
          <a:prstGeom prst="rect">
            <a:avLst/>
          </a:prstGeom>
        </p:spPr>
      </p:pic>
      <p:pic>
        <p:nvPicPr>
          <p:cNvPr id="34" name="Picture 33" descr="A picture containing water, table, large, sitting&#10;&#10;Description automatically generated">
            <a:extLst>
              <a:ext uri="{FF2B5EF4-FFF2-40B4-BE49-F238E27FC236}">
                <a16:creationId xmlns:a16="http://schemas.microsoft.com/office/drawing/2014/main" id="{F04E7A44-240F-4C1A-812B-39FBA88FD26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9280" y="1658679"/>
            <a:ext cx="788111" cy="591083"/>
          </a:xfrm>
          <a:prstGeom prst="rect">
            <a:avLst/>
          </a:prstGeom>
        </p:spPr>
      </p:pic>
      <p:pic>
        <p:nvPicPr>
          <p:cNvPr id="36" name="Picture 35" descr="A picture containing kite, colorful, flying, flower&#10;&#10;Description automatically generated">
            <a:extLst>
              <a:ext uri="{FF2B5EF4-FFF2-40B4-BE49-F238E27FC236}">
                <a16:creationId xmlns:a16="http://schemas.microsoft.com/office/drawing/2014/main" id="{02E7E8C7-40A6-46AB-8135-7EAD728C8AA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6262" y="1625940"/>
            <a:ext cx="1012688" cy="623822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3D55110C-1F88-4F23-9D0B-4E983E2762A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9359" y="1699842"/>
            <a:ext cx="1063690" cy="563619"/>
          </a:xfrm>
          <a:prstGeom prst="rect">
            <a:avLst/>
          </a:prstGeom>
        </p:spPr>
      </p:pic>
      <p:pic>
        <p:nvPicPr>
          <p:cNvPr id="40" name="Picture 39" descr="A close up of a map&#10;&#10;Description automatically generated">
            <a:extLst>
              <a:ext uri="{FF2B5EF4-FFF2-40B4-BE49-F238E27FC236}">
                <a16:creationId xmlns:a16="http://schemas.microsoft.com/office/drawing/2014/main" id="{D7DAA3A8-E85F-4FEA-9C24-74B2252270F4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82"/>
          <a:stretch/>
        </p:blipFill>
        <p:spPr>
          <a:xfrm>
            <a:off x="7418918" y="2446516"/>
            <a:ext cx="1710546" cy="1387731"/>
          </a:xfrm>
          <a:prstGeom prst="rect">
            <a:avLst/>
          </a:prstGeom>
        </p:spPr>
      </p:pic>
      <p:pic>
        <p:nvPicPr>
          <p:cNvPr id="42" name="Picture 41" descr="A picture containing outdoor, building, clock, arch&#10;&#10;Description automatically generated">
            <a:extLst>
              <a:ext uri="{FF2B5EF4-FFF2-40B4-BE49-F238E27FC236}">
                <a16:creationId xmlns:a16="http://schemas.microsoft.com/office/drawing/2014/main" id="{D656B49A-1BA7-4316-97F9-BB78B28CD8E1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965" r="18311"/>
          <a:stretch/>
        </p:blipFill>
        <p:spPr>
          <a:xfrm>
            <a:off x="6092864" y="2442431"/>
            <a:ext cx="1164392" cy="1011558"/>
          </a:xfrm>
          <a:prstGeom prst="rect">
            <a:avLst/>
          </a:prstGeom>
        </p:spPr>
      </p:pic>
      <p:pic>
        <p:nvPicPr>
          <p:cNvPr id="44" name="Picture 43" descr="A picture containing outdoor, building, tower, clock&#10;&#10;Description automatically generated">
            <a:extLst>
              <a:ext uri="{FF2B5EF4-FFF2-40B4-BE49-F238E27FC236}">
                <a16:creationId xmlns:a16="http://schemas.microsoft.com/office/drawing/2014/main" id="{E8190CB3-EAC5-4639-AE51-AD2117B68CB3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91" r="24168" b="19486"/>
          <a:stretch/>
        </p:blipFill>
        <p:spPr>
          <a:xfrm>
            <a:off x="5006581" y="2448047"/>
            <a:ext cx="954531" cy="100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8A82345-8C5F-B04D-E437-5C8AAF3DD02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280591" y="5242168"/>
            <a:ext cx="478765" cy="518663"/>
          </a:xfrm>
          <a:prstGeom prst="rect">
            <a:avLst/>
          </a:prstGeom>
        </p:spPr>
      </p:pic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36FAA588-9F89-490B-89C7-10550D2BCC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851313"/>
              </p:ext>
            </p:extLst>
          </p:nvPr>
        </p:nvGraphicFramePr>
        <p:xfrm>
          <a:off x="195985" y="5805064"/>
          <a:ext cx="9463850" cy="7922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3370">
                  <a:extLst>
                    <a:ext uri="{9D8B030D-6E8A-4147-A177-3AD203B41FA5}">
                      <a16:colId xmlns:a16="http://schemas.microsoft.com/office/drawing/2014/main" val="3946509295"/>
                    </a:ext>
                  </a:extLst>
                </a:gridCol>
                <a:gridCol w="333370">
                  <a:extLst>
                    <a:ext uri="{9D8B030D-6E8A-4147-A177-3AD203B41FA5}">
                      <a16:colId xmlns:a16="http://schemas.microsoft.com/office/drawing/2014/main" val="7303767"/>
                    </a:ext>
                  </a:extLst>
                </a:gridCol>
                <a:gridCol w="333370">
                  <a:extLst>
                    <a:ext uri="{9D8B030D-6E8A-4147-A177-3AD203B41FA5}">
                      <a16:colId xmlns:a16="http://schemas.microsoft.com/office/drawing/2014/main" val="3053715506"/>
                    </a:ext>
                  </a:extLst>
                </a:gridCol>
                <a:gridCol w="333370">
                  <a:extLst>
                    <a:ext uri="{9D8B030D-6E8A-4147-A177-3AD203B41FA5}">
                      <a16:colId xmlns:a16="http://schemas.microsoft.com/office/drawing/2014/main" val="1305059060"/>
                    </a:ext>
                  </a:extLst>
                </a:gridCol>
                <a:gridCol w="333370">
                  <a:extLst>
                    <a:ext uri="{9D8B030D-6E8A-4147-A177-3AD203B41FA5}">
                      <a16:colId xmlns:a16="http://schemas.microsoft.com/office/drawing/2014/main" val="2859997873"/>
                    </a:ext>
                  </a:extLst>
                </a:gridCol>
                <a:gridCol w="333370">
                  <a:extLst>
                    <a:ext uri="{9D8B030D-6E8A-4147-A177-3AD203B41FA5}">
                      <a16:colId xmlns:a16="http://schemas.microsoft.com/office/drawing/2014/main" val="2130500850"/>
                    </a:ext>
                  </a:extLst>
                </a:gridCol>
                <a:gridCol w="333370">
                  <a:extLst>
                    <a:ext uri="{9D8B030D-6E8A-4147-A177-3AD203B41FA5}">
                      <a16:colId xmlns:a16="http://schemas.microsoft.com/office/drawing/2014/main" val="1941561966"/>
                    </a:ext>
                  </a:extLst>
                </a:gridCol>
                <a:gridCol w="333370">
                  <a:extLst>
                    <a:ext uri="{9D8B030D-6E8A-4147-A177-3AD203B41FA5}">
                      <a16:colId xmlns:a16="http://schemas.microsoft.com/office/drawing/2014/main" val="1425185062"/>
                    </a:ext>
                  </a:extLst>
                </a:gridCol>
                <a:gridCol w="333370">
                  <a:extLst>
                    <a:ext uri="{9D8B030D-6E8A-4147-A177-3AD203B41FA5}">
                      <a16:colId xmlns:a16="http://schemas.microsoft.com/office/drawing/2014/main" val="701314578"/>
                    </a:ext>
                  </a:extLst>
                </a:gridCol>
                <a:gridCol w="333370">
                  <a:extLst>
                    <a:ext uri="{9D8B030D-6E8A-4147-A177-3AD203B41FA5}">
                      <a16:colId xmlns:a16="http://schemas.microsoft.com/office/drawing/2014/main" val="2517806676"/>
                    </a:ext>
                  </a:extLst>
                </a:gridCol>
                <a:gridCol w="333370">
                  <a:extLst>
                    <a:ext uri="{9D8B030D-6E8A-4147-A177-3AD203B41FA5}">
                      <a16:colId xmlns:a16="http://schemas.microsoft.com/office/drawing/2014/main" val="2606490076"/>
                    </a:ext>
                  </a:extLst>
                </a:gridCol>
                <a:gridCol w="333370">
                  <a:extLst>
                    <a:ext uri="{9D8B030D-6E8A-4147-A177-3AD203B41FA5}">
                      <a16:colId xmlns:a16="http://schemas.microsoft.com/office/drawing/2014/main" val="1166026266"/>
                    </a:ext>
                  </a:extLst>
                </a:gridCol>
                <a:gridCol w="333370">
                  <a:extLst>
                    <a:ext uri="{9D8B030D-6E8A-4147-A177-3AD203B41FA5}">
                      <a16:colId xmlns:a16="http://schemas.microsoft.com/office/drawing/2014/main" val="2208798589"/>
                    </a:ext>
                  </a:extLst>
                </a:gridCol>
                <a:gridCol w="333370">
                  <a:extLst>
                    <a:ext uri="{9D8B030D-6E8A-4147-A177-3AD203B41FA5}">
                      <a16:colId xmlns:a16="http://schemas.microsoft.com/office/drawing/2014/main" val="3646366394"/>
                    </a:ext>
                  </a:extLst>
                </a:gridCol>
                <a:gridCol w="333370">
                  <a:extLst>
                    <a:ext uri="{9D8B030D-6E8A-4147-A177-3AD203B41FA5}">
                      <a16:colId xmlns:a16="http://schemas.microsoft.com/office/drawing/2014/main" val="1560050291"/>
                    </a:ext>
                  </a:extLst>
                </a:gridCol>
                <a:gridCol w="333370">
                  <a:extLst>
                    <a:ext uri="{9D8B030D-6E8A-4147-A177-3AD203B41FA5}">
                      <a16:colId xmlns:a16="http://schemas.microsoft.com/office/drawing/2014/main" val="2338712108"/>
                    </a:ext>
                  </a:extLst>
                </a:gridCol>
                <a:gridCol w="333370">
                  <a:extLst>
                    <a:ext uri="{9D8B030D-6E8A-4147-A177-3AD203B41FA5}">
                      <a16:colId xmlns:a16="http://schemas.microsoft.com/office/drawing/2014/main" val="3135780656"/>
                    </a:ext>
                  </a:extLst>
                </a:gridCol>
                <a:gridCol w="333370">
                  <a:extLst>
                    <a:ext uri="{9D8B030D-6E8A-4147-A177-3AD203B41FA5}">
                      <a16:colId xmlns:a16="http://schemas.microsoft.com/office/drawing/2014/main" val="1370724799"/>
                    </a:ext>
                  </a:extLst>
                </a:gridCol>
                <a:gridCol w="333370">
                  <a:extLst>
                    <a:ext uri="{9D8B030D-6E8A-4147-A177-3AD203B41FA5}">
                      <a16:colId xmlns:a16="http://schemas.microsoft.com/office/drawing/2014/main" val="1297609001"/>
                    </a:ext>
                  </a:extLst>
                </a:gridCol>
                <a:gridCol w="333370">
                  <a:extLst>
                    <a:ext uri="{9D8B030D-6E8A-4147-A177-3AD203B41FA5}">
                      <a16:colId xmlns:a16="http://schemas.microsoft.com/office/drawing/2014/main" val="1874197201"/>
                    </a:ext>
                  </a:extLst>
                </a:gridCol>
                <a:gridCol w="333370">
                  <a:extLst>
                    <a:ext uri="{9D8B030D-6E8A-4147-A177-3AD203B41FA5}">
                      <a16:colId xmlns:a16="http://schemas.microsoft.com/office/drawing/2014/main" val="659333111"/>
                    </a:ext>
                  </a:extLst>
                </a:gridCol>
                <a:gridCol w="333370">
                  <a:extLst>
                    <a:ext uri="{9D8B030D-6E8A-4147-A177-3AD203B41FA5}">
                      <a16:colId xmlns:a16="http://schemas.microsoft.com/office/drawing/2014/main" val="1472383229"/>
                    </a:ext>
                  </a:extLst>
                </a:gridCol>
                <a:gridCol w="333370">
                  <a:extLst>
                    <a:ext uri="{9D8B030D-6E8A-4147-A177-3AD203B41FA5}">
                      <a16:colId xmlns:a16="http://schemas.microsoft.com/office/drawing/2014/main" val="255716315"/>
                    </a:ext>
                  </a:extLst>
                </a:gridCol>
                <a:gridCol w="333370">
                  <a:extLst>
                    <a:ext uri="{9D8B030D-6E8A-4147-A177-3AD203B41FA5}">
                      <a16:colId xmlns:a16="http://schemas.microsoft.com/office/drawing/2014/main" val="2143829216"/>
                    </a:ext>
                  </a:extLst>
                </a:gridCol>
                <a:gridCol w="333370">
                  <a:extLst>
                    <a:ext uri="{9D8B030D-6E8A-4147-A177-3AD203B41FA5}">
                      <a16:colId xmlns:a16="http://schemas.microsoft.com/office/drawing/2014/main" val="1823858073"/>
                    </a:ext>
                  </a:extLst>
                </a:gridCol>
                <a:gridCol w="333370">
                  <a:extLst>
                    <a:ext uri="{9D8B030D-6E8A-4147-A177-3AD203B41FA5}">
                      <a16:colId xmlns:a16="http://schemas.microsoft.com/office/drawing/2014/main" val="3564196272"/>
                    </a:ext>
                  </a:extLst>
                </a:gridCol>
                <a:gridCol w="333370">
                  <a:extLst>
                    <a:ext uri="{9D8B030D-6E8A-4147-A177-3AD203B41FA5}">
                      <a16:colId xmlns:a16="http://schemas.microsoft.com/office/drawing/2014/main" val="635849095"/>
                    </a:ext>
                  </a:extLst>
                </a:gridCol>
                <a:gridCol w="462860">
                  <a:extLst>
                    <a:ext uri="{9D8B030D-6E8A-4147-A177-3AD203B41FA5}">
                      <a16:colId xmlns:a16="http://schemas.microsoft.com/office/drawing/2014/main" val="3324881117"/>
                    </a:ext>
                  </a:extLst>
                </a:gridCol>
              </a:tblGrid>
              <a:tr h="258618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6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7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8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9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10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11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12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13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14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15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16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17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18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19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20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30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40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50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60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70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80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90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100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0329032"/>
                  </a:ext>
                </a:extLst>
              </a:tr>
              <a:tr h="533670">
                <a:tc>
                  <a:txBody>
                    <a:bodyPr/>
                    <a:lstStyle/>
                    <a:p>
                      <a:pPr algn="r"/>
                      <a:r>
                        <a:rPr lang="en-GB" sz="800" b="1" dirty="0"/>
                        <a:t>Un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800" b="1" dirty="0"/>
                        <a:t>Deux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800" b="1" dirty="0"/>
                        <a:t>Trois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800" b="1" dirty="0"/>
                        <a:t>Quatre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800" b="1" dirty="0"/>
                        <a:t>Cinq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800" b="1" dirty="0"/>
                        <a:t>Six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800" b="1" dirty="0"/>
                        <a:t>Sept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800" b="1" dirty="0" err="1"/>
                        <a:t>Huit</a:t>
                      </a:r>
                      <a:endParaRPr lang="en-GB" sz="800" b="1" dirty="0"/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800" b="1" dirty="0" err="1"/>
                        <a:t>Neuf</a:t>
                      </a:r>
                      <a:endParaRPr lang="en-GB" sz="800" b="1" dirty="0"/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800" b="1" dirty="0"/>
                        <a:t>Dix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800" b="1" dirty="0" err="1"/>
                        <a:t>Onze</a:t>
                      </a:r>
                      <a:endParaRPr lang="en-GB" sz="800" b="1" dirty="0"/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800" b="1" dirty="0" err="1"/>
                        <a:t>Douze</a:t>
                      </a:r>
                      <a:endParaRPr lang="en-GB" sz="800" b="1" dirty="0"/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800" b="1" dirty="0" err="1"/>
                        <a:t>Trewize</a:t>
                      </a:r>
                      <a:endParaRPr lang="en-GB" sz="800" b="1" dirty="0"/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800" b="1" dirty="0"/>
                        <a:t>Quatorze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800" b="1" dirty="0"/>
                        <a:t>Quinze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800" b="1" dirty="0"/>
                        <a:t>Seize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800" b="1" dirty="0"/>
                        <a:t>Dix-sept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800" b="1" dirty="0"/>
                        <a:t>Dix-</a:t>
                      </a:r>
                      <a:r>
                        <a:rPr lang="en-GB" sz="800" b="1" dirty="0" err="1"/>
                        <a:t>huit</a:t>
                      </a:r>
                      <a:endParaRPr lang="en-GB" sz="800" b="1" dirty="0"/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800" b="1" dirty="0"/>
                        <a:t>Dix-</a:t>
                      </a:r>
                      <a:r>
                        <a:rPr lang="en-GB" sz="800" b="1" dirty="0" err="1"/>
                        <a:t>neuf</a:t>
                      </a:r>
                      <a:endParaRPr lang="en-GB" sz="800" b="1" dirty="0"/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800" b="1" dirty="0" err="1"/>
                        <a:t>Vingt</a:t>
                      </a:r>
                      <a:endParaRPr lang="en-GB" sz="800" b="1" dirty="0"/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800" b="1" dirty="0" err="1"/>
                        <a:t>Trente</a:t>
                      </a:r>
                      <a:endParaRPr lang="en-GB" sz="800" b="1" dirty="0"/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800" b="1" dirty="0" err="1"/>
                        <a:t>Quarante</a:t>
                      </a:r>
                      <a:endParaRPr lang="en-GB" sz="800" b="1" dirty="0"/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800" b="1" dirty="0" err="1"/>
                        <a:t>Cinquante</a:t>
                      </a:r>
                      <a:endParaRPr lang="en-GB" sz="800" b="1" dirty="0"/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800" b="1" dirty="0" err="1"/>
                        <a:t>Soixante</a:t>
                      </a:r>
                      <a:endParaRPr lang="en-GB" sz="800" b="1" dirty="0"/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800" b="1" dirty="0" err="1"/>
                        <a:t>Soixante</a:t>
                      </a:r>
                      <a:r>
                        <a:rPr lang="en-GB" sz="800" b="1" dirty="0"/>
                        <a:t>-dix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800" b="1" dirty="0"/>
                        <a:t>Quatre-</a:t>
                      </a:r>
                      <a:r>
                        <a:rPr lang="en-GB" sz="800" b="1" dirty="0" err="1"/>
                        <a:t>vingts</a:t>
                      </a:r>
                      <a:endParaRPr lang="en-GB" sz="800" b="1" dirty="0"/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800" b="1" dirty="0"/>
                        <a:t>Quatre-</a:t>
                      </a:r>
                      <a:r>
                        <a:rPr lang="en-GB" sz="800" b="1" dirty="0" err="1"/>
                        <a:t>vigt</a:t>
                      </a:r>
                      <a:r>
                        <a:rPr lang="en-GB" sz="800" b="1" dirty="0"/>
                        <a:t>-dix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800" b="1" dirty="0"/>
                        <a:t>Cent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4939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337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FD5F50371DD8458AFE6318E1B05CB5" ma:contentTypeVersion="12" ma:contentTypeDescription="Create a new document." ma:contentTypeScope="" ma:versionID="5c0cfbefe576ca4b1b4ce793e1924731">
  <xsd:schema xmlns:xsd="http://www.w3.org/2001/XMLSchema" xmlns:xs="http://www.w3.org/2001/XMLSchema" xmlns:p="http://schemas.microsoft.com/office/2006/metadata/properties" xmlns:ns2="648e69cc-640f-431f-b062-262d95adac52" xmlns:ns3="061ec3ad-226f-4eb4-9e91-45b4f692dd17" targetNamespace="http://schemas.microsoft.com/office/2006/metadata/properties" ma:root="true" ma:fieldsID="c718f42a66d4b6307f100f22e365e506" ns2:_="" ns3:_="">
    <xsd:import namespace="648e69cc-640f-431f-b062-262d95adac52"/>
    <xsd:import namespace="061ec3ad-226f-4eb4-9e91-45b4f692dd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8e69cc-640f-431f-b062-262d95adac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1ec3ad-226f-4eb4-9e91-45b4f692dd1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d4a0d11-0137-432c-b157-368d1eff7620}" ma:internalName="TaxCatchAll" ma:showField="CatchAllData" ma:web="061ec3ad-226f-4eb4-9e91-45b4f692dd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648e69cc-640f-431f-b062-262d95adac52" xsi:nil="true"/>
    <lcf76f155ced4ddcb4097134ff3c332f xmlns="648e69cc-640f-431f-b062-262d95adac52">
      <Terms xmlns="http://schemas.microsoft.com/office/infopath/2007/PartnerControls"/>
    </lcf76f155ced4ddcb4097134ff3c332f>
    <TaxCatchAll xmlns="061ec3ad-226f-4eb4-9e91-45b4f692dd17" xsi:nil="true"/>
  </documentManagement>
</p:properties>
</file>

<file path=customXml/itemProps1.xml><?xml version="1.0" encoding="utf-8"?>
<ds:datastoreItem xmlns:ds="http://schemas.openxmlformats.org/officeDocument/2006/customXml" ds:itemID="{DDD99BDA-2FCC-4410-B2B1-066574FCA7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8e69cc-640f-431f-b062-262d95adac52"/>
    <ds:schemaRef ds:uri="061ec3ad-226f-4eb4-9e91-45b4f692dd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C57C19-CB60-4983-B660-EA143FAA6A3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E7A7369-00ED-408A-89FE-FCA5224BF973}">
  <ds:schemaRefs>
    <ds:schemaRef ds:uri="http://schemas.microsoft.com/office/2006/metadata/properties"/>
    <ds:schemaRef ds:uri="http://schemas.microsoft.com/office/infopath/2007/PartnerControls"/>
    <ds:schemaRef ds:uri="648e69cc-640f-431f-b062-262d95adac52"/>
    <ds:schemaRef ds:uri="061ec3ad-226f-4eb4-9e91-45b4f692dd1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604</TotalTime>
  <Words>323</Words>
  <Application>Microsoft Office PowerPoint</Application>
  <PresentationFormat>A4 Paper (210x297 mm)</PresentationFormat>
  <Paragraphs>105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Matura MT Script Capitals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jessie aslett</cp:lastModifiedBy>
  <cp:revision>7</cp:revision>
  <dcterms:created xsi:type="dcterms:W3CDTF">2020-03-26T19:22:25Z</dcterms:created>
  <dcterms:modified xsi:type="dcterms:W3CDTF">2022-05-23T20:06:12Z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0x010100E5FD5F50371DD8458AFE6318E1B05CB5</vt:lpwstr>
  </property>
  <property fmtid="{D5CDD505-2E9C-101B-9397-08002B2CF9AE}" pid="3" name="Order">
    <vt:r8>63100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MediaServiceImageTags">
    <vt:lpwstr/>
  </property>
</Properties>
</file>