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2" r:id="rId5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EAE1"/>
    <a:srgbClr val="02765C"/>
    <a:srgbClr val="097C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1B093A5-127E-6402-50CD-7B152F2FAA41}" v="137" dt="2025-01-30T20:20:47.445"/>
    <p1510:client id="{EFBFB76C-7214-71BC-F407-292CB62BC7B4}" v="66" dt="2025-01-30T13:56:04.18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71" autoAdjust="0"/>
    <p:restoredTop sz="94660"/>
  </p:normalViewPr>
  <p:slideViewPr>
    <p:cSldViewPr snapToGrid="0">
      <p:cViewPr varScale="1">
        <p:scale>
          <a:sx n="49" d="100"/>
          <a:sy n="49" d="100"/>
        </p:scale>
        <p:origin x="2582" y="53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payne" userId="S::hilary.payne@muscliffprimary.co.uk::3a352e3a-3f6e-4cac-a5f9-975d49fcddf9" providerId="AD" clId="Web-{42FD7647-3C59-2C27-E0AA-06320FF40280}"/>
    <pc:docChg chg="modSld">
      <pc:chgData name="hpayne" userId="S::hilary.payne@muscliffprimary.co.uk::3a352e3a-3f6e-4cac-a5f9-975d49fcddf9" providerId="AD" clId="Web-{42FD7647-3C59-2C27-E0AA-06320FF40280}" dt="2025-01-27T23:16:21.507" v="537" actId="20577"/>
      <pc:docMkLst>
        <pc:docMk/>
      </pc:docMkLst>
      <pc:sldChg chg="addSp delSp modSp">
        <pc:chgData name="hpayne" userId="S::hilary.payne@muscliffprimary.co.uk::3a352e3a-3f6e-4cac-a5f9-975d49fcddf9" providerId="AD" clId="Web-{42FD7647-3C59-2C27-E0AA-06320FF40280}" dt="2025-01-27T23:16:21.507" v="537" actId="20577"/>
        <pc:sldMkLst>
          <pc:docMk/>
          <pc:sldMk cId="2128583389" sldId="262"/>
        </pc:sldMkLst>
        <pc:spChg chg="mod">
          <ac:chgData name="hpayne" userId="S::hilary.payne@muscliffprimary.co.uk::3a352e3a-3f6e-4cac-a5f9-975d49fcddf9" providerId="AD" clId="Web-{42FD7647-3C59-2C27-E0AA-06320FF40280}" dt="2025-01-27T23:07:29.734" v="530" actId="20577"/>
          <ac:spMkLst>
            <pc:docMk/>
            <pc:sldMk cId="2128583389" sldId="262"/>
            <ac:spMk id="7" creationId="{4CA94F46-C325-EDED-1FC6-E98055CF6135}"/>
          </ac:spMkLst>
        </pc:spChg>
        <pc:spChg chg="mod">
          <ac:chgData name="hpayne" userId="S::hilary.payne@muscliffprimary.co.uk::3a352e3a-3f6e-4cac-a5f9-975d49fcddf9" providerId="AD" clId="Web-{42FD7647-3C59-2C27-E0AA-06320FF40280}" dt="2025-01-27T23:15:06.173" v="533" actId="20577"/>
          <ac:spMkLst>
            <pc:docMk/>
            <pc:sldMk cId="2128583389" sldId="262"/>
            <ac:spMk id="71" creationId="{BDEF33B4-8E13-4431-BBAB-9C659DC28A4E}"/>
          </ac:spMkLst>
        </pc:spChg>
        <pc:spChg chg="mod">
          <ac:chgData name="hpayne" userId="S::hilary.payne@muscliffprimary.co.uk::3a352e3a-3f6e-4cac-a5f9-975d49fcddf9" providerId="AD" clId="Web-{42FD7647-3C59-2C27-E0AA-06320FF40280}" dt="2025-01-27T23:16:21.507" v="537" actId="20577"/>
          <ac:spMkLst>
            <pc:docMk/>
            <pc:sldMk cId="2128583389" sldId="262"/>
            <ac:spMk id="90" creationId="{F59A6070-2A27-4F94-911C-9B3D078D4633}"/>
          </ac:spMkLst>
        </pc:spChg>
        <pc:grpChg chg="add mod">
          <ac:chgData name="hpayne" userId="S::hilary.payne@muscliffprimary.co.uk::3a352e3a-3f6e-4cac-a5f9-975d49fcddf9" providerId="AD" clId="Web-{42FD7647-3C59-2C27-E0AA-06320FF40280}" dt="2025-01-27T21:20:47.317" v="464" actId="1076"/>
          <ac:grpSpMkLst>
            <pc:docMk/>
            <pc:sldMk cId="2128583389" sldId="262"/>
            <ac:grpSpMk id="5" creationId="{4B4254CC-BEB0-236E-6E1A-30CBC0B4F78C}"/>
          </ac:grpSpMkLst>
        </pc:grpChg>
        <pc:grpChg chg="mod">
          <ac:chgData name="hpayne" userId="S::hilary.payne@muscliffprimary.co.uk::3a352e3a-3f6e-4cac-a5f9-975d49fcddf9" providerId="AD" clId="Web-{42FD7647-3C59-2C27-E0AA-06320FF40280}" dt="2025-01-27T21:20:06.331" v="459" actId="1076"/>
          <ac:grpSpMkLst>
            <pc:docMk/>
            <pc:sldMk cId="2128583389" sldId="262"/>
            <ac:grpSpMk id="42" creationId="{8BD7EDD2-CE87-4F48-872E-9ED3B1818C49}"/>
          </ac:grpSpMkLst>
        </pc:grpChg>
        <pc:grpChg chg="mod">
          <ac:chgData name="hpayne" userId="S::hilary.payne@muscliffprimary.co.uk::3a352e3a-3f6e-4cac-a5f9-975d49fcddf9" providerId="AD" clId="Web-{42FD7647-3C59-2C27-E0AA-06320FF40280}" dt="2025-01-27T21:20:21.629" v="460" actId="1076"/>
          <ac:grpSpMkLst>
            <pc:docMk/>
            <pc:sldMk cId="2128583389" sldId="262"/>
            <ac:grpSpMk id="69" creationId="{1108F541-0971-4627-9717-6D48E9EA16A9}"/>
          </ac:grpSpMkLst>
        </pc:grpChg>
        <pc:grpChg chg="mod">
          <ac:chgData name="hpayne" userId="S::hilary.payne@muscliffprimary.co.uk::3a352e3a-3f6e-4cac-a5f9-975d49fcddf9" providerId="AD" clId="Web-{42FD7647-3C59-2C27-E0AA-06320FF40280}" dt="2025-01-27T21:20:28.910" v="461" actId="1076"/>
          <ac:grpSpMkLst>
            <pc:docMk/>
            <pc:sldMk cId="2128583389" sldId="262"/>
            <ac:grpSpMk id="85" creationId="{B4859004-4F3E-4F64-9D12-B3CA42B4A529}"/>
          </ac:grpSpMkLst>
        </pc:grpChg>
        <pc:grpChg chg="mod">
          <ac:chgData name="hpayne" userId="S::hilary.payne@muscliffprimary.co.uk::3a352e3a-3f6e-4cac-a5f9-975d49fcddf9" providerId="AD" clId="Web-{42FD7647-3C59-2C27-E0AA-06320FF40280}" dt="2025-01-27T21:20:36.848" v="462" actId="1076"/>
          <ac:grpSpMkLst>
            <pc:docMk/>
            <pc:sldMk cId="2128583389" sldId="262"/>
            <ac:grpSpMk id="88" creationId="{1941D68B-9996-4EF9-9839-F564DB32018E}"/>
          </ac:grpSpMkLst>
        </pc:grpChg>
        <pc:grpChg chg="mod">
          <ac:chgData name="hpayne" userId="S::hilary.payne@muscliffprimary.co.uk::3a352e3a-3f6e-4cac-a5f9-975d49fcddf9" providerId="AD" clId="Web-{42FD7647-3C59-2C27-E0AA-06320FF40280}" dt="2025-01-27T21:19:54.097" v="458" actId="1076"/>
          <ac:grpSpMkLst>
            <pc:docMk/>
            <pc:sldMk cId="2128583389" sldId="262"/>
            <ac:grpSpMk id="91" creationId="{EB0C2030-117E-4224-AB8A-406CE2A13416}"/>
          </ac:grpSpMkLst>
        </pc:grpChg>
        <pc:grpChg chg="mod">
          <ac:chgData name="hpayne" userId="S::hilary.payne@muscliffprimary.co.uk::3a352e3a-3f6e-4cac-a5f9-975d49fcddf9" providerId="AD" clId="Web-{42FD7647-3C59-2C27-E0AA-06320FF40280}" dt="2025-01-27T21:19:40.268" v="457" actId="1076"/>
          <ac:grpSpMkLst>
            <pc:docMk/>
            <pc:sldMk cId="2128583389" sldId="262"/>
            <ac:grpSpMk id="94" creationId="{83AF3CC5-E4D7-4B12-B154-8756CB979EAE}"/>
          </ac:grpSpMkLst>
        </pc:grpChg>
        <pc:graphicFrameChg chg="mod modGraphic">
          <ac:chgData name="hpayne" userId="S::hilary.payne@muscliffprimary.co.uk::3a352e3a-3f6e-4cac-a5f9-975d49fcddf9" providerId="AD" clId="Web-{42FD7647-3C59-2C27-E0AA-06320FF40280}" dt="2025-01-27T23:15:34.925" v="535"/>
          <ac:graphicFrameMkLst>
            <pc:docMk/>
            <pc:sldMk cId="2128583389" sldId="262"/>
            <ac:graphicFrameMk id="3" creationId="{DE28D1EC-3809-4486-9FE4-3860F3EE2DD2}"/>
          </ac:graphicFrameMkLst>
        </pc:graphicFrameChg>
        <pc:picChg chg="add mod">
          <ac:chgData name="hpayne" userId="S::hilary.payne@muscliffprimary.co.uk::3a352e3a-3f6e-4cac-a5f9-975d49fcddf9" providerId="AD" clId="Web-{42FD7647-3C59-2C27-E0AA-06320FF40280}" dt="2025-01-27T21:19:25.408" v="456" actId="14100"/>
          <ac:picMkLst>
            <pc:docMk/>
            <pc:sldMk cId="2128583389" sldId="262"/>
            <ac:picMk id="4" creationId="{ED5F7B66-F970-DC4C-241F-0F7B40D868D9}"/>
          </ac:picMkLst>
        </pc:picChg>
        <pc:picChg chg="del">
          <ac:chgData name="hpayne" userId="S::hilary.payne@muscliffprimary.co.uk::3a352e3a-3f6e-4cac-a5f9-975d49fcddf9" providerId="AD" clId="Web-{42FD7647-3C59-2C27-E0AA-06320FF40280}" dt="2025-01-27T21:01:51.346" v="282"/>
          <ac:picMkLst>
            <pc:docMk/>
            <pc:sldMk cId="2128583389" sldId="262"/>
            <ac:picMk id="8" creationId="{DB3FAF0D-940B-4A74-A09F-8C433CAA6434}"/>
          </ac:picMkLst>
        </pc:picChg>
        <pc:picChg chg="del">
          <ac:chgData name="hpayne" userId="S::hilary.payne@muscliffprimary.co.uk::3a352e3a-3f6e-4cac-a5f9-975d49fcddf9" providerId="AD" clId="Web-{42FD7647-3C59-2C27-E0AA-06320FF40280}" dt="2025-01-27T21:01:44.408" v="278"/>
          <ac:picMkLst>
            <pc:docMk/>
            <pc:sldMk cId="2128583389" sldId="262"/>
            <ac:picMk id="9" creationId="{8E0DC850-C8B3-4331-8845-1E6DC421D2A3}"/>
          </ac:picMkLst>
        </pc:picChg>
        <pc:picChg chg="del">
          <ac:chgData name="hpayne" userId="S::hilary.payne@muscliffprimary.co.uk::3a352e3a-3f6e-4cac-a5f9-975d49fcddf9" providerId="AD" clId="Web-{42FD7647-3C59-2C27-E0AA-06320FF40280}" dt="2025-01-27T21:01:46.190" v="279"/>
          <ac:picMkLst>
            <pc:docMk/>
            <pc:sldMk cId="2128583389" sldId="262"/>
            <ac:picMk id="10" creationId="{9B880F79-2391-4A17-ADBB-504D325820C5}"/>
          </ac:picMkLst>
        </pc:picChg>
        <pc:picChg chg="del">
          <ac:chgData name="hpayne" userId="S::hilary.payne@muscliffprimary.co.uk::3a352e3a-3f6e-4cac-a5f9-975d49fcddf9" providerId="AD" clId="Web-{42FD7647-3C59-2C27-E0AA-06320FF40280}" dt="2025-01-27T21:01:47.783" v="280"/>
          <ac:picMkLst>
            <pc:docMk/>
            <pc:sldMk cId="2128583389" sldId="262"/>
            <ac:picMk id="11" creationId="{42A8BEE8-C61C-49E8-95C8-C8955DAF7583}"/>
          </ac:picMkLst>
        </pc:picChg>
        <pc:picChg chg="del">
          <ac:chgData name="hpayne" userId="S::hilary.payne@muscliffprimary.co.uk::3a352e3a-3f6e-4cac-a5f9-975d49fcddf9" providerId="AD" clId="Web-{42FD7647-3C59-2C27-E0AA-06320FF40280}" dt="2025-01-27T21:01:49.455" v="281"/>
          <ac:picMkLst>
            <pc:docMk/>
            <pc:sldMk cId="2128583389" sldId="262"/>
            <ac:picMk id="12" creationId="{C975B6B5-FBA7-4B14-B4CB-CDD6D8777A0A}"/>
          </ac:picMkLst>
        </pc:picChg>
      </pc:sldChg>
    </pc:docChg>
  </pc:docChgLst>
  <pc:docChgLst>
    <pc:chgData name="hpayne" userId="S::hilary.payne@muscliffprimary.co.uk::3a352e3a-3f6e-4cac-a5f9-975d49fcddf9" providerId="AD" clId="Web-{81B093A5-127E-6402-50CD-7B152F2FAA41}"/>
    <pc:docChg chg="modSld">
      <pc:chgData name="hpayne" userId="S::hilary.payne@muscliffprimary.co.uk::3a352e3a-3f6e-4cac-a5f9-975d49fcddf9" providerId="AD" clId="Web-{81B093A5-127E-6402-50CD-7B152F2FAA41}" dt="2025-01-30T20:15:08.399" v="128"/>
      <pc:docMkLst>
        <pc:docMk/>
      </pc:docMkLst>
      <pc:sldChg chg="modSp">
        <pc:chgData name="hpayne" userId="S::hilary.payne@muscliffprimary.co.uk::3a352e3a-3f6e-4cac-a5f9-975d49fcddf9" providerId="AD" clId="Web-{81B093A5-127E-6402-50CD-7B152F2FAA41}" dt="2025-01-30T20:15:08.399" v="128"/>
        <pc:sldMkLst>
          <pc:docMk/>
          <pc:sldMk cId="2128583389" sldId="262"/>
        </pc:sldMkLst>
        <pc:spChg chg="ord">
          <ac:chgData name="hpayne" userId="S::hilary.payne@muscliffprimary.co.uk::3a352e3a-3f6e-4cac-a5f9-975d49fcddf9" providerId="AD" clId="Web-{81B093A5-127E-6402-50CD-7B152F2FAA41}" dt="2025-01-30T20:14:47.195" v="108"/>
          <ac:spMkLst>
            <pc:docMk/>
            <pc:sldMk cId="2128583389" sldId="262"/>
            <ac:spMk id="20" creationId="{96090984-1FEC-4301-9772-A1FF6769717F}"/>
          </ac:spMkLst>
        </pc:spChg>
        <pc:spChg chg="ord">
          <ac:chgData name="hpayne" userId="S::hilary.payne@muscliffprimary.co.uk::3a352e3a-3f6e-4cac-a5f9-975d49fcddf9" providerId="AD" clId="Web-{81B093A5-127E-6402-50CD-7B152F2FAA41}" dt="2025-01-30T20:10:12.755" v="1"/>
          <ac:spMkLst>
            <pc:docMk/>
            <pc:sldMk cId="2128583389" sldId="262"/>
            <ac:spMk id="65" creationId="{43CEE0A8-86D4-461B-8946-C1C0AC092E3B}"/>
          </ac:spMkLst>
        </pc:spChg>
        <pc:spChg chg="mod">
          <ac:chgData name="hpayne" userId="S::hilary.payne@muscliffprimary.co.uk::3a352e3a-3f6e-4cac-a5f9-975d49fcddf9" providerId="AD" clId="Web-{81B093A5-127E-6402-50CD-7B152F2FAA41}" dt="2025-01-30T20:14:01.521" v="103" actId="20577"/>
          <ac:spMkLst>
            <pc:docMk/>
            <pc:sldMk cId="2128583389" sldId="262"/>
            <ac:spMk id="67" creationId="{A2764325-5DF2-4FF4-9A15-DD704326121A}"/>
          </ac:spMkLst>
        </pc:spChg>
        <pc:spChg chg="mod">
          <ac:chgData name="hpayne" userId="S::hilary.payne@muscliffprimary.co.uk::3a352e3a-3f6e-4cac-a5f9-975d49fcddf9" providerId="AD" clId="Web-{81B093A5-127E-6402-50CD-7B152F2FAA41}" dt="2025-01-30T20:12:16.673" v="96" actId="20577"/>
          <ac:spMkLst>
            <pc:docMk/>
            <pc:sldMk cId="2128583389" sldId="262"/>
            <ac:spMk id="68" creationId="{6219F200-5F02-47BB-986F-FA9C51F34D6C}"/>
          </ac:spMkLst>
        </pc:spChg>
        <pc:graphicFrameChg chg="mod modGraphic">
          <ac:chgData name="hpayne" userId="S::hilary.payne@muscliffprimary.co.uk::3a352e3a-3f6e-4cac-a5f9-975d49fcddf9" providerId="AD" clId="Web-{81B093A5-127E-6402-50CD-7B152F2FAA41}" dt="2025-01-30T20:15:08.399" v="128"/>
          <ac:graphicFrameMkLst>
            <pc:docMk/>
            <pc:sldMk cId="2128583389" sldId="262"/>
            <ac:graphicFrameMk id="3" creationId="{DE28D1EC-3809-4486-9FE4-3860F3EE2DD2}"/>
          </ac:graphicFrameMkLst>
        </pc:graphicFrameChg>
        <pc:picChg chg="mod">
          <ac:chgData name="hpayne" userId="S::hilary.payne@muscliffprimary.co.uk::3a352e3a-3f6e-4cac-a5f9-975d49fcddf9" providerId="AD" clId="Web-{81B093A5-127E-6402-50CD-7B152F2FAA41}" dt="2025-01-30T20:14:29.038" v="106" actId="14100"/>
          <ac:picMkLst>
            <pc:docMk/>
            <pc:sldMk cId="2128583389" sldId="262"/>
            <ac:picMk id="4" creationId="{ED5F7B66-F970-DC4C-241F-0F7B40D868D9}"/>
          </ac:picMkLst>
        </pc:picChg>
      </pc:sldChg>
    </pc:docChg>
  </pc:docChgLst>
  <pc:docChgLst>
    <pc:chgData name="hpayne" userId="S::hilary.payne@muscliffprimary.co.uk::3a352e3a-3f6e-4cac-a5f9-975d49fcddf9" providerId="AD" clId="Web-{EFBFB76C-7214-71BC-F407-292CB62BC7B4}"/>
    <pc:docChg chg="modSld">
      <pc:chgData name="hpayne" userId="S::hilary.payne@muscliffprimary.co.uk::3a352e3a-3f6e-4cac-a5f9-975d49fcddf9" providerId="AD" clId="Web-{EFBFB76C-7214-71BC-F407-292CB62BC7B4}" dt="2025-01-30T13:56:04.188" v="65"/>
      <pc:docMkLst>
        <pc:docMk/>
      </pc:docMkLst>
      <pc:sldChg chg="modSp">
        <pc:chgData name="hpayne" userId="S::hilary.payne@muscliffprimary.co.uk::3a352e3a-3f6e-4cac-a5f9-975d49fcddf9" providerId="AD" clId="Web-{EFBFB76C-7214-71BC-F407-292CB62BC7B4}" dt="2025-01-30T13:56:04.188" v="65"/>
        <pc:sldMkLst>
          <pc:docMk/>
          <pc:sldMk cId="2128583389" sldId="262"/>
        </pc:sldMkLst>
        <pc:graphicFrameChg chg="mod modGraphic">
          <ac:chgData name="hpayne" userId="S::hilary.payne@muscliffprimary.co.uk::3a352e3a-3f6e-4cac-a5f9-975d49fcddf9" providerId="AD" clId="Web-{EFBFB76C-7214-71BC-F407-292CB62BC7B4}" dt="2025-01-30T13:56:04.188" v="65"/>
          <ac:graphicFrameMkLst>
            <pc:docMk/>
            <pc:sldMk cId="2128583389" sldId="262"/>
            <ac:graphicFrameMk id="3" creationId="{DE28D1EC-3809-4486-9FE4-3860F3EE2DD2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80649-6BD6-4310-AA3E-4212AE5D4952}" type="datetimeFigureOut">
              <a:rPr lang="en-GB" smtClean="0"/>
              <a:pPr/>
              <a:t>30/01/2025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9D902-7619-4FE9-85FD-13C2F25CAE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5217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80649-6BD6-4310-AA3E-4212AE5D4952}" type="datetimeFigureOut">
              <a:rPr lang="en-GB" smtClean="0"/>
              <a:pPr/>
              <a:t>30/01/2025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9D902-7619-4FE9-85FD-13C2F25CAE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7857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80649-6BD6-4310-AA3E-4212AE5D4952}" type="datetimeFigureOut">
              <a:rPr lang="en-GB" smtClean="0"/>
              <a:pPr/>
              <a:t>30/01/2025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9D902-7619-4FE9-85FD-13C2F25CAE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3415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80649-6BD6-4310-AA3E-4212AE5D4952}" type="datetimeFigureOut">
              <a:rPr lang="en-GB" smtClean="0"/>
              <a:pPr/>
              <a:t>30/01/2025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9D902-7619-4FE9-85FD-13C2F25CAE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2977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80649-6BD6-4310-AA3E-4212AE5D4952}" type="datetimeFigureOut">
              <a:rPr lang="en-GB" smtClean="0"/>
              <a:pPr/>
              <a:t>30/01/2025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9D902-7619-4FE9-85FD-13C2F25CAE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852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80649-6BD6-4310-AA3E-4212AE5D4952}" type="datetimeFigureOut">
              <a:rPr lang="en-GB" smtClean="0"/>
              <a:pPr/>
              <a:t>30/01/2025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9D902-7619-4FE9-85FD-13C2F25CAE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6685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80649-6BD6-4310-AA3E-4212AE5D4952}" type="datetimeFigureOut">
              <a:rPr lang="en-GB" smtClean="0"/>
              <a:pPr/>
              <a:t>30/01/2025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9D902-7619-4FE9-85FD-13C2F25CAE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402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80649-6BD6-4310-AA3E-4212AE5D4952}" type="datetimeFigureOut">
              <a:rPr lang="en-GB" smtClean="0"/>
              <a:pPr/>
              <a:t>30/01/2025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9D902-7619-4FE9-85FD-13C2F25CAE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6557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80649-6BD6-4310-AA3E-4212AE5D4952}" type="datetimeFigureOut">
              <a:rPr lang="en-GB" smtClean="0"/>
              <a:pPr/>
              <a:t>30/01/2025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9D902-7619-4FE9-85FD-13C2F25CAE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4798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80649-6BD6-4310-AA3E-4212AE5D4952}" type="datetimeFigureOut">
              <a:rPr lang="en-GB" smtClean="0"/>
              <a:pPr/>
              <a:t>30/01/2025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9D902-7619-4FE9-85FD-13C2F25CAE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975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80649-6BD6-4310-AA3E-4212AE5D4952}" type="datetimeFigureOut">
              <a:rPr lang="en-GB" smtClean="0"/>
              <a:pPr/>
              <a:t>30/01/2025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9D902-7619-4FE9-85FD-13C2F25CAE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59681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180649-6BD6-4310-AA3E-4212AE5D4952}" type="datetimeFigureOut">
              <a:rPr lang="en-GB" smtClean="0"/>
              <a:pPr/>
              <a:t>30/01/2025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B9D902-7619-4FE9-85FD-13C2F25CAE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3043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hyperlink" Target="https://www.google.co.uk/url?sa=i&amp;rct=j&amp;q=&amp;esrc=s&amp;source=images&amp;cd=&amp;ved=2ahUKEwjUuNnPjJnjAhUL8BQKHaObC9QQjRx6BAgBEAU&amp;url=https://clipart.wpblink.com/scripture-clipart/scripture-clipart-open-book-outline&amp;psig=AOvVaw1l0QfK26-xnzWuvYpnMs5v&amp;ust=1562255261650572" TargetMode="External"/><Relationship Id="rId7" Type="http://schemas.openxmlformats.org/officeDocument/2006/relationships/image" Target="../media/image4.jpeg"/><Relationship Id="rId12" Type="http://schemas.openxmlformats.org/officeDocument/2006/relationships/image" Target="../media/image9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11" Type="http://schemas.openxmlformats.org/officeDocument/2006/relationships/image" Target="../media/image8.jpeg"/><Relationship Id="rId5" Type="http://schemas.microsoft.com/office/2007/relationships/hdphoto" Target="../media/hdphoto1.wdp"/><Relationship Id="rId10" Type="http://schemas.openxmlformats.org/officeDocument/2006/relationships/image" Target="../media/image7.jpeg"/><Relationship Id="rId4" Type="http://schemas.openxmlformats.org/officeDocument/2006/relationships/image" Target="../media/image2.png"/><Relationship Id="rId9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Picture 45">
            <a:extLst>
              <a:ext uri="{FF2B5EF4-FFF2-40B4-BE49-F238E27FC236}">
                <a16:creationId xmlns:a16="http://schemas.microsoft.com/office/drawing/2014/main" id="{F7D55099-303D-46C6-90ED-720064FAC6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2150"/>
            <a:ext cx="6858000" cy="951186"/>
          </a:xfrm>
          <a:prstGeom prst="rect">
            <a:avLst/>
          </a:prstGeom>
        </p:spPr>
      </p:pic>
      <p:sp>
        <p:nvSpPr>
          <p:cNvPr id="47" name="TextBox 46">
            <a:extLst>
              <a:ext uri="{FF2B5EF4-FFF2-40B4-BE49-F238E27FC236}">
                <a16:creationId xmlns:a16="http://schemas.microsoft.com/office/drawing/2014/main" id="{78BAA288-EF5E-4ADE-8163-A1EF3C7ED9A8}"/>
              </a:ext>
            </a:extLst>
          </p:cNvPr>
          <p:cNvSpPr txBox="1"/>
          <p:nvPr/>
        </p:nvSpPr>
        <p:spPr>
          <a:xfrm>
            <a:off x="5972755" y="296342"/>
            <a:ext cx="8509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02765C"/>
                </a:solidFill>
                <a:latin typeface="Arial Narrow" panose="020B0606020202030204" pitchFamily="34" charset="0"/>
              </a:rPr>
              <a:t>Spring 2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8C9FF787-889A-4825-B268-643681ACA430}"/>
              </a:ext>
            </a:extLst>
          </p:cNvPr>
          <p:cNvGrpSpPr/>
          <p:nvPr/>
        </p:nvGrpSpPr>
        <p:grpSpPr>
          <a:xfrm>
            <a:off x="2206173" y="5177904"/>
            <a:ext cx="2474290" cy="1849728"/>
            <a:chOff x="-3692790" y="5961532"/>
            <a:chExt cx="1354335" cy="2013201"/>
          </a:xfrm>
        </p:grpSpPr>
        <p:pic>
          <p:nvPicPr>
            <p:cNvPr id="2049" name="Picture 19" descr="Image result for book outline">
              <a:hlinkClick r:id="rId3"/>
              <a:extLst>
                <a:ext uri="{FF2B5EF4-FFF2-40B4-BE49-F238E27FC236}">
                  <a16:creationId xmlns:a16="http://schemas.microsoft.com/office/drawing/2014/main" id="{931A04EE-5C61-4439-AAA6-980824495EC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4396" b="94872" l="5946" r="95676">
                          <a14:foregroundMark x1="73514" y1="3297" x2="91351" y2="31136"/>
                          <a14:foregroundMark x1="91351" y1="31136" x2="96216" y2="55678"/>
                          <a14:foregroundMark x1="96216" y1="55678" x2="75135" y2="76190"/>
                          <a14:foregroundMark x1="75135" y1="76190" x2="30811" y2="87546"/>
                          <a14:foregroundMark x1="63784" y1="5861" x2="31892" y2="14286"/>
                          <a14:foregroundMark x1="31892" y1="14286" x2="5405" y2="32601"/>
                          <a14:foregroundMark x1="5405" y1="32601" x2="4324" y2="81319"/>
                          <a14:foregroundMark x1="4324" y1="81319" x2="36216" y2="91209"/>
                          <a14:foregroundMark x1="36216" y1="91209" x2="45405" y2="89011"/>
                          <a14:foregroundMark x1="77297" y1="4396" x2="67027" y2="5128"/>
                          <a14:foregroundMark x1="5946" y1="22344" x2="5946" y2="31136"/>
                          <a14:foregroundMark x1="8108" y1="87912" x2="8108" y2="94872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3692790" y="5961532"/>
              <a:ext cx="1354335" cy="20132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5431DC0A-3179-45E8-A798-DEE2200BF233}"/>
                </a:ext>
              </a:extLst>
            </p:cNvPr>
            <p:cNvSpPr txBox="1"/>
            <p:nvPr/>
          </p:nvSpPr>
          <p:spPr>
            <a:xfrm rot="16200000">
              <a:off x="-4159005" y="7012250"/>
              <a:ext cx="1213549" cy="26161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 b="1" dirty="0"/>
                <a:t>Key Texts</a:t>
              </a:r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8A486CD2-6334-4626-B130-57EE4E2BD986}"/>
              </a:ext>
            </a:extLst>
          </p:cNvPr>
          <p:cNvSpPr txBox="1"/>
          <p:nvPr/>
        </p:nvSpPr>
        <p:spPr>
          <a:xfrm>
            <a:off x="1641159" y="827525"/>
            <a:ext cx="42570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rgbClr val="02765C"/>
                </a:solidFill>
              </a:rPr>
              <a:t>Ready		Respectful			 Safe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8BD7EDD2-CE87-4F48-872E-9ED3B1818C49}"/>
              </a:ext>
            </a:extLst>
          </p:cNvPr>
          <p:cNvGrpSpPr/>
          <p:nvPr/>
        </p:nvGrpSpPr>
        <p:grpSpPr>
          <a:xfrm>
            <a:off x="1867541" y="1212589"/>
            <a:ext cx="1264380" cy="1106765"/>
            <a:chOff x="1420789" y="2032371"/>
            <a:chExt cx="1662122" cy="1433039"/>
          </a:xfrm>
          <a:solidFill>
            <a:srgbClr val="CFEAE1"/>
          </a:solidFill>
        </p:grpSpPr>
        <p:sp>
          <p:nvSpPr>
            <p:cNvPr id="43" name="Hexagon 42">
              <a:extLst>
                <a:ext uri="{FF2B5EF4-FFF2-40B4-BE49-F238E27FC236}">
                  <a16:creationId xmlns:a16="http://schemas.microsoft.com/office/drawing/2014/main" id="{E1CC066B-9B97-475D-BDA4-7A536F181A27}"/>
                </a:ext>
              </a:extLst>
            </p:cNvPr>
            <p:cNvSpPr/>
            <p:nvPr/>
          </p:nvSpPr>
          <p:spPr>
            <a:xfrm>
              <a:off x="1420789" y="2032371"/>
              <a:ext cx="1662122" cy="1433039"/>
            </a:xfrm>
            <a:prstGeom prst="hexagon">
              <a:avLst>
                <a:gd name="adj" fmla="val 2500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44" name="Hexagon 4">
              <a:extLst>
                <a:ext uri="{FF2B5EF4-FFF2-40B4-BE49-F238E27FC236}">
                  <a16:creationId xmlns:a16="http://schemas.microsoft.com/office/drawing/2014/main" id="{437A68EA-833E-44E8-84C5-50E59C0DA037}"/>
                </a:ext>
              </a:extLst>
            </p:cNvPr>
            <p:cNvSpPr txBox="1"/>
            <p:nvPr/>
          </p:nvSpPr>
          <p:spPr>
            <a:xfrm>
              <a:off x="1678719" y="2254752"/>
              <a:ext cx="1146262" cy="988277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49530" rIns="0" bIns="49530" numCol="1" spcCol="1270" anchor="ctr" anchorCtr="0">
              <a:noAutofit/>
            </a:bodyPr>
            <a:lstStyle/>
            <a:p>
              <a:pPr marL="0" lvl="0" indent="0" algn="ctr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200" b="1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Art: </a:t>
              </a:r>
            </a:p>
            <a:p>
              <a:pPr marL="0" lvl="0" indent="0" algn="ctr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2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Applying colour and creating prints </a:t>
              </a:r>
            </a:p>
          </p:txBody>
        </p:sp>
      </p:grpSp>
      <p:sp>
        <p:nvSpPr>
          <p:cNvPr id="63" name="Arrow: Pentagon 62">
            <a:extLst>
              <a:ext uri="{FF2B5EF4-FFF2-40B4-BE49-F238E27FC236}">
                <a16:creationId xmlns:a16="http://schemas.microsoft.com/office/drawing/2014/main" id="{B55BE5EC-D359-4936-8D72-F2A7735D7D2D}"/>
              </a:ext>
            </a:extLst>
          </p:cNvPr>
          <p:cNvSpPr/>
          <p:nvPr/>
        </p:nvSpPr>
        <p:spPr>
          <a:xfrm>
            <a:off x="134465" y="2966483"/>
            <a:ext cx="3160277" cy="1110099"/>
          </a:xfrm>
          <a:prstGeom prst="homePlate">
            <a:avLst/>
          </a:prstGeom>
          <a:solidFill>
            <a:srgbClr val="CFEAE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  <a:latin typeface="Comic Sans MS" panose="030F0702030302020204" pitchFamily="66" charset="0"/>
              </a:rPr>
              <a:t>English</a:t>
            </a:r>
          </a:p>
          <a:p>
            <a:pPr marL="171450" indent="-171450">
              <a:buFontTx/>
              <a:buChar char="-"/>
            </a:pPr>
            <a:r>
              <a:rPr lang="en-GB" sz="1200" dirty="0">
                <a:solidFill>
                  <a:schemeClr val="tx1"/>
                </a:solidFill>
                <a:latin typeface="Comic Sans MS" panose="030F0702030302020204" pitchFamily="66" charset="0"/>
              </a:rPr>
              <a:t>Identify sentence types </a:t>
            </a:r>
          </a:p>
          <a:p>
            <a:pPr marL="171450" indent="-171450">
              <a:buFontTx/>
              <a:buChar char="-"/>
            </a:pPr>
            <a:r>
              <a:rPr lang="en-GB" sz="1200" dirty="0">
                <a:solidFill>
                  <a:schemeClr val="tx1"/>
                </a:solidFill>
                <a:latin typeface="Comic Sans MS" panose="030F0702030302020204" pitchFamily="66" charset="0"/>
              </a:rPr>
              <a:t>Adverbs for signposting </a:t>
            </a:r>
          </a:p>
          <a:p>
            <a:pPr marL="171450" indent="-171450">
              <a:buFontTx/>
              <a:buChar char="-"/>
            </a:pPr>
            <a:r>
              <a:rPr lang="en-GB" sz="1200" dirty="0">
                <a:solidFill>
                  <a:schemeClr val="tx1"/>
                </a:solidFill>
                <a:latin typeface="Comic Sans MS" panose="030F0702030302020204" pitchFamily="66" charset="0"/>
              </a:rPr>
              <a:t>Coordination </a:t>
            </a:r>
          </a:p>
          <a:p>
            <a:pPr marL="171450" indent="-171450">
              <a:buFontTx/>
              <a:buChar char="-"/>
            </a:pPr>
            <a:r>
              <a:rPr lang="en-GB" sz="1200" dirty="0">
                <a:solidFill>
                  <a:schemeClr val="tx1"/>
                </a:solidFill>
                <a:latin typeface="Comic Sans MS" panose="030F0702030302020204" pitchFamily="66" charset="0"/>
              </a:rPr>
              <a:t>Subordination </a:t>
            </a:r>
          </a:p>
          <a:p>
            <a:pPr marL="171450" indent="-171450">
              <a:buFontTx/>
              <a:buChar char="-"/>
            </a:pPr>
            <a:r>
              <a:rPr lang="en-GB" sz="1200" dirty="0">
                <a:solidFill>
                  <a:schemeClr val="tx1"/>
                </a:solidFill>
                <a:latin typeface="Comic Sans MS" panose="030F0702030302020204" pitchFamily="66" charset="0"/>
              </a:rPr>
              <a:t>Possessive apostrophes </a:t>
            </a:r>
          </a:p>
        </p:txBody>
      </p:sp>
      <p:sp>
        <p:nvSpPr>
          <p:cNvPr id="64" name="Arrow: Chevron 63">
            <a:extLst>
              <a:ext uri="{FF2B5EF4-FFF2-40B4-BE49-F238E27FC236}">
                <a16:creationId xmlns:a16="http://schemas.microsoft.com/office/drawing/2014/main" id="{3FF644BC-2E01-422D-9DE8-275AF9820796}"/>
              </a:ext>
            </a:extLst>
          </p:cNvPr>
          <p:cNvSpPr/>
          <p:nvPr/>
        </p:nvSpPr>
        <p:spPr>
          <a:xfrm>
            <a:off x="2950662" y="2966484"/>
            <a:ext cx="3828653" cy="1071774"/>
          </a:xfrm>
          <a:prstGeom prst="chevron">
            <a:avLst/>
          </a:prstGeom>
          <a:solidFill>
            <a:srgbClr val="CFEAE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u="sng" dirty="0">
                <a:solidFill>
                  <a:schemeClr val="tx1"/>
                </a:solidFill>
                <a:latin typeface="Comic Sans MS" panose="030F0702030302020204" pitchFamily="66" charset="0"/>
              </a:rPr>
              <a:t>How you can help at home: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GB" sz="1000" dirty="0">
                <a:solidFill>
                  <a:schemeClr val="tx1"/>
                </a:solidFill>
                <a:latin typeface="Comic Sans MS" panose="030F0702030302020204" pitchFamily="66" charset="0"/>
              </a:rPr>
              <a:t>Write a diary entry after a day out using coordination and subordination. 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n-GB" sz="1000" dirty="0">
                <a:solidFill>
                  <a:schemeClr val="tx1"/>
                </a:solidFill>
                <a:latin typeface="Comic Sans MS" panose="030F0702030302020204" pitchFamily="66" charset="0"/>
              </a:rPr>
              <a:t>Discuss any new vocabulary and keep a vocab book. </a:t>
            </a:r>
          </a:p>
        </p:txBody>
      </p:sp>
      <p:sp>
        <p:nvSpPr>
          <p:cNvPr id="66" name="Speech Bubble: Oval 65">
            <a:extLst>
              <a:ext uri="{FF2B5EF4-FFF2-40B4-BE49-F238E27FC236}">
                <a16:creationId xmlns:a16="http://schemas.microsoft.com/office/drawing/2014/main" id="{6E9C8347-1E7B-4B0C-96EF-B4312D143E98}"/>
              </a:ext>
            </a:extLst>
          </p:cNvPr>
          <p:cNvSpPr/>
          <p:nvPr/>
        </p:nvSpPr>
        <p:spPr>
          <a:xfrm>
            <a:off x="4729906" y="7085842"/>
            <a:ext cx="2072752" cy="802592"/>
          </a:xfrm>
          <a:prstGeom prst="wedgeEllipseCallout">
            <a:avLst>
              <a:gd name="adj1" fmla="val -38213"/>
              <a:gd name="adj2" fmla="val -79183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Is there water on Mars?</a:t>
            </a:r>
          </a:p>
          <a:p>
            <a:pPr algn="ctr"/>
            <a:r>
              <a:rPr lang="en-US" sz="1000" b="0" i="0" dirty="0">
                <a:solidFill>
                  <a:srgbClr val="0F1111"/>
                </a:solidFill>
                <a:effectLst/>
              </a:rPr>
              <a:t>Which scientists brought geology to life?</a:t>
            </a:r>
            <a:endParaRPr lang="en-GB" sz="1000" dirty="0">
              <a:solidFill>
                <a:schemeClr val="tx1"/>
              </a:solidFill>
            </a:endParaRPr>
          </a:p>
        </p:txBody>
      </p:sp>
      <p:sp>
        <p:nvSpPr>
          <p:cNvPr id="67" name="Arrow: Pentagon 66">
            <a:extLst>
              <a:ext uri="{FF2B5EF4-FFF2-40B4-BE49-F238E27FC236}">
                <a16:creationId xmlns:a16="http://schemas.microsoft.com/office/drawing/2014/main" id="{A2764325-5DF2-4FF4-9A15-DD704326121A}"/>
              </a:ext>
            </a:extLst>
          </p:cNvPr>
          <p:cNvSpPr/>
          <p:nvPr/>
        </p:nvSpPr>
        <p:spPr>
          <a:xfrm>
            <a:off x="118908" y="4137529"/>
            <a:ext cx="3160277" cy="1019261"/>
          </a:xfrm>
          <a:prstGeom prst="homePlate">
            <a:avLst/>
          </a:prstGeom>
          <a:solidFill>
            <a:srgbClr val="CFEAE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  <a:latin typeface="Comic Sans MS" panose="030F0702030302020204" pitchFamily="66" charset="0"/>
              </a:rPr>
              <a:t>Maths</a:t>
            </a:r>
          </a:p>
          <a:p>
            <a:pPr>
              <a:buFont typeface="Calibri"/>
              <a:buChar char="-"/>
            </a:pPr>
            <a:r>
              <a:rPr lang="en-GB" sz="1050" dirty="0">
                <a:solidFill>
                  <a:schemeClr val="tx1"/>
                </a:solidFill>
                <a:latin typeface="Comic Sans MS" panose="030F0702030302020204" pitchFamily="66" charset="0"/>
              </a:rPr>
              <a:t> Counting money </a:t>
            </a:r>
          </a:p>
          <a:p>
            <a:pPr>
              <a:buFont typeface="Calibri"/>
              <a:buChar char="-"/>
            </a:pPr>
            <a:r>
              <a:rPr lang="en-GB" sz="1050" dirty="0">
                <a:solidFill>
                  <a:schemeClr val="tx1"/>
                </a:solidFill>
                <a:latin typeface="Comic Sans MS"/>
              </a:rPr>
              <a:t> Adding and subtracting money </a:t>
            </a:r>
          </a:p>
          <a:p>
            <a:pPr>
              <a:buFont typeface="Calibri"/>
              <a:buChar char="-"/>
            </a:pPr>
            <a:r>
              <a:rPr lang="en-GB" sz="1050" dirty="0">
                <a:solidFill>
                  <a:schemeClr val="tx1"/>
                </a:solidFill>
                <a:latin typeface="Comic Sans MS"/>
              </a:rPr>
              <a:t> Pictograms</a:t>
            </a:r>
          </a:p>
          <a:p>
            <a:pPr>
              <a:buFont typeface="Calibri"/>
              <a:buChar char="-"/>
            </a:pPr>
            <a:r>
              <a:rPr lang="en-GB" sz="1050" dirty="0">
                <a:solidFill>
                  <a:schemeClr val="tx1"/>
                </a:solidFill>
                <a:latin typeface="Comic Sans MS"/>
              </a:rPr>
              <a:t>Bar Graphs</a:t>
            </a:r>
          </a:p>
        </p:txBody>
      </p:sp>
      <p:sp>
        <p:nvSpPr>
          <p:cNvPr id="68" name="Arrow: Chevron 67">
            <a:extLst>
              <a:ext uri="{FF2B5EF4-FFF2-40B4-BE49-F238E27FC236}">
                <a16:creationId xmlns:a16="http://schemas.microsoft.com/office/drawing/2014/main" id="{6219F200-5F02-47BB-986F-FA9C51F34D6C}"/>
              </a:ext>
            </a:extLst>
          </p:cNvPr>
          <p:cNvSpPr/>
          <p:nvPr/>
        </p:nvSpPr>
        <p:spPr>
          <a:xfrm>
            <a:off x="2935105" y="4137529"/>
            <a:ext cx="3828653" cy="1061791"/>
          </a:xfrm>
          <a:prstGeom prst="chevron">
            <a:avLst/>
          </a:prstGeom>
          <a:solidFill>
            <a:srgbClr val="CFEAE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GB" sz="1200" u="sng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1200" u="sng" dirty="0">
                <a:solidFill>
                  <a:schemeClr val="tx1"/>
                </a:solidFill>
                <a:latin typeface="Comic Sans MS" panose="030F0702030302020204" pitchFamily="66" charset="0"/>
              </a:rPr>
              <a:t>How you can help at home:</a:t>
            </a:r>
          </a:p>
          <a:p>
            <a:pPr marL="182245" indent="-182245">
              <a:buFont typeface="Wingdings" panose="05000000000000000000" pitchFamily="2" charset="2"/>
              <a:buChar char="ü"/>
            </a:pPr>
            <a:r>
              <a:rPr lang="en-GB" sz="1000" dirty="0">
                <a:solidFill>
                  <a:schemeClr val="tx1"/>
                </a:solidFill>
                <a:latin typeface="Comic Sans MS" panose="030F0702030302020204" pitchFamily="66" charset="0"/>
              </a:rPr>
              <a:t>Go to the shops and use money. Can you work out how much change you might get?</a:t>
            </a:r>
          </a:p>
          <a:p>
            <a:pPr marL="182245" indent="-182245">
              <a:buFont typeface="Wingdings" panose="05000000000000000000" pitchFamily="2" charset="2"/>
              <a:buChar char="ü"/>
            </a:pPr>
            <a:r>
              <a:rPr lang="en-GB" sz="1000" dirty="0">
                <a:solidFill>
                  <a:schemeClr val="tx1"/>
                </a:solidFill>
                <a:latin typeface="Comic Sans MS"/>
              </a:rPr>
              <a:t>Keep practising your number bonds to 50 and 100.</a:t>
            </a:r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182245" indent="-182245">
              <a:buFont typeface="Wingdings" panose="05000000000000000000" pitchFamily="2" charset="2"/>
              <a:buChar char="ü"/>
            </a:pPr>
            <a:endParaRPr lang="en-GB" sz="11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grpSp>
        <p:nvGrpSpPr>
          <p:cNvPr id="69" name="Group 68">
            <a:extLst>
              <a:ext uri="{FF2B5EF4-FFF2-40B4-BE49-F238E27FC236}">
                <a16:creationId xmlns:a16="http://schemas.microsoft.com/office/drawing/2014/main" id="{1108F541-0971-4627-9717-6D48E9EA16A9}"/>
              </a:ext>
            </a:extLst>
          </p:cNvPr>
          <p:cNvGrpSpPr/>
          <p:nvPr/>
        </p:nvGrpSpPr>
        <p:grpSpPr>
          <a:xfrm>
            <a:off x="2819125" y="1721656"/>
            <a:ext cx="1264380" cy="1106765"/>
            <a:chOff x="1420789" y="2032371"/>
            <a:chExt cx="1662122" cy="1433039"/>
          </a:xfrm>
          <a:solidFill>
            <a:srgbClr val="CFEAE1"/>
          </a:solidFill>
        </p:grpSpPr>
        <p:sp>
          <p:nvSpPr>
            <p:cNvPr id="70" name="Hexagon 69">
              <a:extLst>
                <a:ext uri="{FF2B5EF4-FFF2-40B4-BE49-F238E27FC236}">
                  <a16:creationId xmlns:a16="http://schemas.microsoft.com/office/drawing/2014/main" id="{F2EF600B-0BC6-4EFC-8513-542CE4017BB5}"/>
                </a:ext>
              </a:extLst>
            </p:cNvPr>
            <p:cNvSpPr/>
            <p:nvPr/>
          </p:nvSpPr>
          <p:spPr>
            <a:xfrm>
              <a:off x="1420789" y="2032371"/>
              <a:ext cx="1662122" cy="1433039"/>
            </a:xfrm>
            <a:prstGeom prst="hexagon">
              <a:avLst>
                <a:gd name="adj" fmla="val 2500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71" name="Hexagon 4">
              <a:extLst>
                <a:ext uri="{FF2B5EF4-FFF2-40B4-BE49-F238E27FC236}">
                  <a16:creationId xmlns:a16="http://schemas.microsoft.com/office/drawing/2014/main" id="{BDEF33B4-8E13-4431-BBAB-9C659DC28A4E}"/>
                </a:ext>
              </a:extLst>
            </p:cNvPr>
            <p:cNvSpPr txBox="1"/>
            <p:nvPr/>
          </p:nvSpPr>
          <p:spPr>
            <a:xfrm>
              <a:off x="1678719" y="2254752"/>
              <a:ext cx="1146262" cy="988277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49530" rIns="0" bIns="49530" numCol="1" spcCol="1270" anchor="ctr" anchorCtr="0">
              <a:noAutofit/>
            </a:bodyPr>
            <a:lstStyle/>
            <a:p>
              <a:pPr marL="0" lvl="0" indent="0" algn="ctr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200" b="1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French</a:t>
              </a:r>
              <a:r>
                <a:rPr lang="en-GB" sz="12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:</a:t>
              </a:r>
            </a:p>
            <a:p>
              <a:pPr algn="ctr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200">
                  <a:solidFill>
                    <a:schemeClr val="tx1"/>
                  </a:solidFill>
                  <a:latin typeface="Comic Sans MS"/>
                </a:rPr>
                <a:t> I</a:t>
              </a:r>
              <a:r>
                <a:rPr lang="en-GB" sz="1200" kern="1200">
                  <a:solidFill>
                    <a:schemeClr val="tx1"/>
                  </a:solidFill>
                  <a:latin typeface="Comic Sans MS"/>
                </a:rPr>
                <a:t> </a:t>
              </a:r>
              <a:r>
                <a:rPr lang="en-GB" sz="1200">
                  <a:solidFill>
                    <a:schemeClr val="tx1"/>
                  </a:solidFill>
                  <a:latin typeface="Comic Sans MS"/>
                </a:rPr>
                <a:t>am able..</a:t>
              </a:r>
            </a:p>
            <a:p>
              <a:pPr algn="ctr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200" b="1">
                  <a:solidFill>
                    <a:schemeClr val="tx1"/>
                  </a:solidFill>
                  <a:latin typeface="Comic Sans MS"/>
                  <a:ea typeface="Calibri"/>
                  <a:cs typeface="Calibri"/>
                </a:rPr>
                <a:t>Computing</a:t>
              </a:r>
            </a:p>
            <a:p>
              <a:pPr algn="ctr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200">
                  <a:solidFill>
                    <a:schemeClr val="tx1"/>
                  </a:solidFill>
                  <a:latin typeface="Comic Sans MS"/>
                  <a:ea typeface="Calibri"/>
                  <a:cs typeface="Calibri"/>
                </a:rPr>
                <a:t>Publishing media</a:t>
              </a:r>
            </a:p>
          </p:txBody>
        </p:sp>
      </p:grpSp>
      <p:grpSp>
        <p:nvGrpSpPr>
          <p:cNvPr id="85" name="Group 84">
            <a:extLst>
              <a:ext uri="{FF2B5EF4-FFF2-40B4-BE49-F238E27FC236}">
                <a16:creationId xmlns:a16="http://schemas.microsoft.com/office/drawing/2014/main" id="{B4859004-4F3E-4F64-9D12-B3CA42B4A529}"/>
              </a:ext>
            </a:extLst>
          </p:cNvPr>
          <p:cNvGrpSpPr/>
          <p:nvPr/>
        </p:nvGrpSpPr>
        <p:grpSpPr>
          <a:xfrm>
            <a:off x="3763521" y="1213994"/>
            <a:ext cx="1264380" cy="1106765"/>
            <a:chOff x="1420789" y="2032371"/>
            <a:chExt cx="1662122" cy="1433039"/>
          </a:xfrm>
          <a:solidFill>
            <a:srgbClr val="CFEAE1"/>
          </a:solidFill>
        </p:grpSpPr>
        <p:sp>
          <p:nvSpPr>
            <p:cNvPr id="86" name="Hexagon 85">
              <a:extLst>
                <a:ext uri="{FF2B5EF4-FFF2-40B4-BE49-F238E27FC236}">
                  <a16:creationId xmlns:a16="http://schemas.microsoft.com/office/drawing/2014/main" id="{3AE3AEF8-DDEE-4DBF-88BE-5E653CEC9EA4}"/>
                </a:ext>
              </a:extLst>
            </p:cNvPr>
            <p:cNvSpPr/>
            <p:nvPr/>
          </p:nvSpPr>
          <p:spPr>
            <a:xfrm>
              <a:off x="1420789" y="2032371"/>
              <a:ext cx="1662122" cy="1433039"/>
            </a:xfrm>
            <a:prstGeom prst="hexagon">
              <a:avLst>
                <a:gd name="adj" fmla="val 2500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87" name="Hexagon 4">
              <a:extLst>
                <a:ext uri="{FF2B5EF4-FFF2-40B4-BE49-F238E27FC236}">
                  <a16:creationId xmlns:a16="http://schemas.microsoft.com/office/drawing/2014/main" id="{3D60EF6A-2E18-4802-879F-4D17FC102D1C}"/>
                </a:ext>
              </a:extLst>
            </p:cNvPr>
            <p:cNvSpPr txBox="1"/>
            <p:nvPr/>
          </p:nvSpPr>
          <p:spPr>
            <a:xfrm>
              <a:off x="1678719" y="2378656"/>
              <a:ext cx="1146262" cy="988277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49530" rIns="0" bIns="49530" numCol="1" spcCol="1270" anchor="ctr" anchorCtr="0">
              <a:noAutofit/>
            </a:bodyPr>
            <a:lstStyle/>
            <a:p>
              <a:pPr marL="0" lvl="0" indent="0" algn="ctr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200" b="1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RE</a:t>
              </a:r>
              <a:r>
                <a:rPr lang="en-GB" sz="12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:</a:t>
              </a:r>
              <a:endParaRPr lang="en-GB" sz="1200" b="1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  <a:p>
              <a:pPr marL="0" lvl="0" indent="0" algn="ctr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2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What is good about Good Friday?</a:t>
              </a:r>
            </a:p>
            <a:p>
              <a:pPr marL="0" lvl="0" indent="0" algn="ctr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2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 </a:t>
              </a:r>
            </a:p>
          </p:txBody>
        </p: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1941D68B-9996-4EF9-9839-F564DB32018E}"/>
              </a:ext>
            </a:extLst>
          </p:cNvPr>
          <p:cNvGrpSpPr/>
          <p:nvPr/>
        </p:nvGrpSpPr>
        <p:grpSpPr>
          <a:xfrm>
            <a:off x="4722455" y="1765984"/>
            <a:ext cx="1264380" cy="1106765"/>
            <a:chOff x="1420789" y="2032371"/>
            <a:chExt cx="1662122" cy="1433039"/>
          </a:xfrm>
          <a:solidFill>
            <a:srgbClr val="CFEAE1"/>
          </a:solidFill>
        </p:grpSpPr>
        <p:sp>
          <p:nvSpPr>
            <p:cNvPr id="89" name="Hexagon 88">
              <a:extLst>
                <a:ext uri="{FF2B5EF4-FFF2-40B4-BE49-F238E27FC236}">
                  <a16:creationId xmlns:a16="http://schemas.microsoft.com/office/drawing/2014/main" id="{F4AFF1B0-A5C7-462D-95DF-0A64FBE40488}"/>
                </a:ext>
              </a:extLst>
            </p:cNvPr>
            <p:cNvSpPr/>
            <p:nvPr/>
          </p:nvSpPr>
          <p:spPr>
            <a:xfrm>
              <a:off x="1420789" y="2032371"/>
              <a:ext cx="1662122" cy="1433039"/>
            </a:xfrm>
            <a:prstGeom prst="hexagon">
              <a:avLst>
                <a:gd name="adj" fmla="val 2500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90" name="Hexagon 4">
              <a:extLst>
                <a:ext uri="{FF2B5EF4-FFF2-40B4-BE49-F238E27FC236}">
                  <a16:creationId xmlns:a16="http://schemas.microsoft.com/office/drawing/2014/main" id="{F59A6070-2A27-4F94-911C-9B3D078D4633}"/>
                </a:ext>
              </a:extLst>
            </p:cNvPr>
            <p:cNvSpPr txBox="1"/>
            <p:nvPr/>
          </p:nvSpPr>
          <p:spPr>
            <a:xfrm>
              <a:off x="1678719" y="2254752"/>
              <a:ext cx="1146262" cy="988277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49530" rIns="0" bIns="49530" numCol="1" spcCol="1270" anchor="ctr" anchorCtr="0">
              <a:noAutofit/>
            </a:bodyPr>
            <a:lstStyle/>
            <a:p>
              <a:pPr lvl="0" algn="ctr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200" b="1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PE: </a:t>
              </a:r>
              <a:endParaRPr lang="en-GB" sz="1100" b="1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  <a:p>
              <a:pPr lvl="0" algn="ctr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100" dirty="0">
                  <a:solidFill>
                    <a:schemeClr val="tx1"/>
                  </a:solidFill>
                  <a:latin typeface="Comic Sans MS"/>
                </a:rPr>
                <a:t>Athletics</a:t>
              </a:r>
              <a:r>
                <a:rPr lang="en-GB" sz="1100" kern="1200" dirty="0">
                  <a:solidFill>
                    <a:schemeClr val="tx1"/>
                  </a:solidFill>
                  <a:latin typeface="Comic Sans MS"/>
                </a:rPr>
                <a:t> </a:t>
              </a:r>
            </a:p>
            <a:p>
              <a:pPr lvl="0" algn="ctr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1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Hockey </a:t>
              </a:r>
            </a:p>
            <a:p>
              <a:pPr lvl="0" algn="ctr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1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Boccia</a:t>
              </a:r>
            </a:p>
            <a:p>
              <a:pPr algn="ctr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100">
                  <a:solidFill>
                    <a:schemeClr val="tx1"/>
                  </a:solidFill>
                  <a:latin typeface="Comic Sans MS" panose="030F0702030302020204" pitchFamily="66" charset="0"/>
                </a:rPr>
                <a:t>Dance</a:t>
              </a:r>
              <a:endParaRPr lang="en-GB" sz="11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</p:grpSp>
      <p:grpSp>
        <p:nvGrpSpPr>
          <p:cNvPr id="91" name="Group 90">
            <a:extLst>
              <a:ext uri="{FF2B5EF4-FFF2-40B4-BE49-F238E27FC236}">
                <a16:creationId xmlns:a16="http://schemas.microsoft.com/office/drawing/2014/main" id="{EB0C2030-117E-4224-AB8A-406CE2A13416}"/>
              </a:ext>
            </a:extLst>
          </p:cNvPr>
          <p:cNvGrpSpPr/>
          <p:nvPr/>
        </p:nvGrpSpPr>
        <p:grpSpPr>
          <a:xfrm>
            <a:off x="938385" y="1750745"/>
            <a:ext cx="1264380" cy="1106765"/>
            <a:chOff x="1420789" y="2032371"/>
            <a:chExt cx="1662122" cy="1433039"/>
          </a:xfrm>
          <a:solidFill>
            <a:srgbClr val="CFEAE1"/>
          </a:solidFill>
        </p:grpSpPr>
        <p:sp>
          <p:nvSpPr>
            <p:cNvPr id="92" name="Hexagon 91">
              <a:extLst>
                <a:ext uri="{FF2B5EF4-FFF2-40B4-BE49-F238E27FC236}">
                  <a16:creationId xmlns:a16="http://schemas.microsoft.com/office/drawing/2014/main" id="{CDB02C44-1D4A-40FC-BB59-65DB9ACC9F40}"/>
                </a:ext>
              </a:extLst>
            </p:cNvPr>
            <p:cNvSpPr/>
            <p:nvPr/>
          </p:nvSpPr>
          <p:spPr>
            <a:xfrm>
              <a:off x="1420789" y="2032371"/>
              <a:ext cx="1662122" cy="1433039"/>
            </a:xfrm>
            <a:prstGeom prst="hexagon">
              <a:avLst>
                <a:gd name="adj" fmla="val 2500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93" name="Hexagon 4">
              <a:extLst>
                <a:ext uri="{FF2B5EF4-FFF2-40B4-BE49-F238E27FC236}">
                  <a16:creationId xmlns:a16="http://schemas.microsoft.com/office/drawing/2014/main" id="{F1578C33-E67C-4701-A233-2667EFF064DB}"/>
                </a:ext>
              </a:extLst>
            </p:cNvPr>
            <p:cNvSpPr txBox="1"/>
            <p:nvPr/>
          </p:nvSpPr>
          <p:spPr>
            <a:xfrm>
              <a:off x="1678719" y="2355688"/>
              <a:ext cx="1205323" cy="988277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49530" rIns="0" bIns="49530" numCol="1" spcCol="1270" anchor="ctr" anchorCtr="0">
              <a:noAutofit/>
            </a:bodyPr>
            <a:lstStyle/>
            <a:p>
              <a:pPr marL="0" lvl="0" indent="0" algn="ctr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200" b="1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History</a:t>
              </a:r>
              <a:r>
                <a:rPr lang="en-GB" sz="1200" b="1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:</a:t>
              </a:r>
            </a:p>
            <a:p>
              <a:pPr marL="0" lvl="0" indent="0" algn="ctr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Stone Age </a:t>
              </a:r>
            </a:p>
            <a:p>
              <a:pPr marL="0" lvl="0" indent="0" algn="ctr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Bronze Age</a:t>
              </a:r>
            </a:p>
            <a:p>
              <a:pPr marL="0" lvl="0" indent="0" algn="ctr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Iron Age  </a:t>
              </a:r>
              <a:endParaRPr lang="en-GB" sz="12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  <a:p>
              <a:pPr marL="0" lvl="0" indent="0" algn="ctr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GB" sz="1200" b="1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83AF3CC5-E4D7-4B12-B154-8756CB979EAE}"/>
              </a:ext>
            </a:extLst>
          </p:cNvPr>
          <p:cNvGrpSpPr/>
          <p:nvPr/>
        </p:nvGrpSpPr>
        <p:grpSpPr>
          <a:xfrm>
            <a:off x="-13280" y="1212590"/>
            <a:ext cx="1264380" cy="1106765"/>
            <a:chOff x="1420789" y="2032371"/>
            <a:chExt cx="1662122" cy="1433039"/>
          </a:xfrm>
          <a:solidFill>
            <a:srgbClr val="CFEAE1"/>
          </a:solidFill>
        </p:grpSpPr>
        <p:sp>
          <p:nvSpPr>
            <p:cNvPr id="95" name="Hexagon 94">
              <a:extLst>
                <a:ext uri="{FF2B5EF4-FFF2-40B4-BE49-F238E27FC236}">
                  <a16:creationId xmlns:a16="http://schemas.microsoft.com/office/drawing/2014/main" id="{6709F04C-52F2-4EF4-889E-F82CBF86ABF6}"/>
                </a:ext>
              </a:extLst>
            </p:cNvPr>
            <p:cNvSpPr/>
            <p:nvPr/>
          </p:nvSpPr>
          <p:spPr>
            <a:xfrm>
              <a:off x="1420789" y="2032371"/>
              <a:ext cx="1662122" cy="1433039"/>
            </a:xfrm>
            <a:prstGeom prst="hexagon">
              <a:avLst>
                <a:gd name="adj" fmla="val 2500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96" name="Hexagon 4">
              <a:extLst>
                <a:ext uri="{FF2B5EF4-FFF2-40B4-BE49-F238E27FC236}">
                  <a16:creationId xmlns:a16="http://schemas.microsoft.com/office/drawing/2014/main" id="{F837BAD9-369B-4364-A678-94A6ADDEF431}"/>
                </a:ext>
              </a:extLst>
            </p:cNvPr>
            <p:cNvSpPr txBox="1"/>
            <p:nvPr/>
          </p:nvSpPr>
          <p:spPr>
            <a:xfrm>
              <a:off x="1678719" y="2254752"/>
              <a:ext cx="1146262" cy="988277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49530" rIns="0" bIns="49530" numCol="1" spcCol="1270" anchor="ctr" anchorCtr="0">
              <a:noAutofit/>
            </a:bodyPr>
            <a:lstStyle/>
            <a:p>
              <a:pPr marL="0" lvl="0" indent="0" algn="ctr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200" b="1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Science:</a:t>
              </a:r>
            </a:p>
            <a:p>
              <a:pPr marL="0" lvl="0" indent="0" algn="ctr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2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Rocks and Fossils </a:t>
              </a:r>
            </a:p>
            <a:p>
              <a:pPr marL="0" lvl="0" indent="0" algn="ctr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200" b="1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 </a:t>
              </a:r>
            </a:p>
          </p:txBody>
        </p:sp>
      </p:grp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DE28D1EC-3809-4486-9FE4-3860F3EE2D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8547745"/>
              </p:ext>
            </p:extLst>
          </p:nvPr>
        </p:nvGraphicFramePr>
        <p:xfrm>
          <a:off x="-15240" y="8537076"/>
          <a:ext cx="6858000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408478794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208065476"/>
                    </a:ext>
                  </a:extLst>
                </a:gridCol>
              </a:tblGrid>
              <a:tr h="878088">
                <a:tc>
                  <a:txBody>
                    <a:bodyPr/>
                    <a:lstStyle/>
                    <a:p>
                      <a:r>
                        <a:rPr lang="en-GB" sz="1200" b="0" u="sng" dirty="0">
                          <a:solidFill>
                            <a:schemeClr val="tx1"/>
                          </a:solidFill>
                        </a:rPr>
                        <a:t>Other information</a:t>
                      </a:r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:</a:t>
                      </a:r>
                    </a:p>
                    <a:p>
                      <a:pPr marL="171450" lvl="0" indent="-171450">
                        <a:buFont typeface="Calibri"/>
                        <a:buChar char="-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25.2.25 Magical Starter: Dress up as an explorer or cave person.</a:t>
                      </a:r>
                    </a:p>
                    <a:p>
                      <a:pPr marL="171450" lvl="0" indent="-171450">
                        <a:buFont typeface="Calibri"/>
                        <a:buChar char="-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PE Days - Tuesday and Thursday</a:t>
                      </a:r>
                    </a:p>
                    <a:p>
                      <a:pPr marL="171450" indent="-171450">
                        <a:buFont typeface="Calibri"/>
                        <a:buChar char="-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W/C 10th March: Parents Evenings </a:t>
                      </a:r>
                    </a:p>
                    <a:p>
                      <a:pPr marL="171450" indent="-171450">
                        <a:buFont typeface="Calibri"/>
                        <a:buChar char="-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Ensure your child has an ‘old shirt/an apron’ for our Art printing sessions this half term. </a:t>
                      </a:r>
                      <a:r>
                        <a:rPr lang="en-GB" sz="1200" b="0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 </a:t>
                      </a:r>
                    </a:p>
                    <a:p>
                      <a:pPr marL="171450" lvl="0" indent="-171450">
                        <a:buFont typeface="Calibri"/>
                        <a:buChar char="-"/>
                      </a:pPr>
                      <a:endParaRPr lang="en-GB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FEAE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u="sng" dirty="0">
                          <a:solidFill>
                            <a:schemeClr val="tx1"/>
                          </a:solidFill>
                        </a:rPr>
                        <a:t>Homework: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Maths Fluency questions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Writing task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Reading (5 times per week) 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Spellings and Handwriting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TT Rockstars</a:t>
                      </a:r>
                    </a:p>
                  </a:txBody>
                  <a:tcPr>
                    <a:solidFill>
                      <a:srgbClr val="CFEA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6436788"/>
                  </a:ext>
                </a:extLst>
              </a:tr>
            </a:tbl>
          </a:graphicData>
        </a:graphic>
      </p:graphicFrame>
      <p:pic>
        <p:nvPicPr>
          <p:cNvPr id="15" name="Picture 2" descr="The Street Beneath My Feet (Look Closer): Amazon.co.uk: Guillian,  Charlotte, Zommer, Yuval: 9781784937317: Books">
            <a:extLst>
              <a:ext uri="{FF2B5EF4-FFF2-40B4-BE49-F238E27FC236}">
                <a16:creationId xmlns:a16="http://schemas.microsoft.com/office/drawing/2014/main" id="{1E70B734-CD67-0AAC-5A58-3DA083784B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4245" y="5624299"/>
            <a:ext cx="1020141" cy="11150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4" descr="Stone Girl Bone Girl: The Story of Mary Anning of Lyme Regis | Centre for  Literacy in Primary Education">
            <a:extLst>
              <a:ext uri="{FF2B5EF4-FFF2-40B4-BE49-F238E27FC236}">
                <a16:creationId xmlns:a16="http://schemas.microsoft.com/office/drawing/2014/main" id="{63E367AF-C5D6-30E5-1E84-40BEFB7FB0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5321" y="5660601"/>
            <a:ext cx="937237" cy="970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6" descr="Mary Anning (58) (Little People, BIG DREAMS) : Sanchez Vegara, Maria  Isabel, Matigot, Popy: Amazon.co.uk: Books">
            <a:extLst>
              <a:ext uri="{FF2B5EF4-FFF2-40B4-BE49-F238E27FC236}">
                <a16:creationId xmlns:a16="http://schemas.microsoft.com/office/drawing/2014/main" id="{1D6383AD-C6F2-0907-1762-FB36979A5D49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584" y="5307601"/>
            <a:ext cx="1029451" cy="1264256"/>
          </a:xfrm>
          <a:prstGeom prst="rect">
            <a:avLst/>
          </a:prstGeom>
          <a:noFill/>
        </p:spPr>
      </p:pic>
      <p:pic>
        <p:nvPicPr>
          <p:cNvPr id="18" name="Picture 17" descr="Women in Science: 50 Fearless Pioneers Who Changed the World: Amazon.co.uk:  Ignotofsky, Rachel: 9781607749769: Books">
            <a:extLst>
              <a:ext uri="{FF2B5EF4-FFF2-40B4-BE49-F238E27FC236}">
                <a16:creationId xmlns:a16="http://schemas.microsoft.com/office/drawing/2014/main" id="{38E46ED0-161B-5FA8-9537-BF237194D5CD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330" y="5680285"/>
            <a:ext cx="1008879" cy="1203415"/>
          </a:xfrm>
          <a:prstGeom prst="rect">
            <a:avLst/>
          </a:prstGeom>
          <a:noFill/>
        </p:spPr>
      </p:pic>
      <p:pic>
        <p:nvPicPr>
          <p:cNvPr id="19" name="Picture 18" descr="Text&#10;&#10;Description automatically generated with medium confidence">
            <a:extLst>
              <a:ext uri="{FF2B5EF4-FFF2-40B4-BE49-F238E27FC236}">
                <a16:creationId xmlns:a16="http://schemas.microsoft.com/office/drawing/2014/main" id="{100968F6-9EE9-B2D5-9016-3CEA2BD7AF51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0383" y="5577469"/>
            <a:ext cx="1045899" cy="1226924"/>
          </a:xfrm>
          <a:prstGeom prst="rect">
            <a:avLst/>
          </a:prstGeom>
          <a:noFill/>
        </p:spPr>
      </p:pic>
      <p:pic>
        <p:nvPicPr>
          <p:cNvPr id="21" name="Picture 20" descr="A cover of a video game&#10;&#10;Description automatically generated with low confidence">
            <a:extLst>
              <a:ext uri="{FF2B5EF4-FFF2-40B4-BE49-F238E27FC236}">
                <a16:creationId xmlns:a16="http://schemas.microsoft.com/office/drawing/2014/main" id="{4C7BAFDB-C9DE-8935-C725-25C3C6253804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6096" y="5333703"/>
            <a:ext cx="959959" cy="1167071"/>
          </a:xfrm>
          <a:prstGeom prst="rect">
            <a:avLst/>
          </a:prstGeom>
          <a:noFill/>
        </p:spPr>
      </p:pic>
      <p:pic>
        <p:nvPicPr>
          <p:cNvPr id="4" name="Picture 3" descr="A screenshot of a computer&#10;&#10;Description automatically generated">
            <a:extLst>
              <a:ext uri="{FF2B5EF4-FFF2-40B4-BE49-F238E27FC236}">
                <a16:creationId xmlns:a16="http://schemas.microsoft.com/office/drawing/2014/main" id="{ED5F7B66-F970-DC4C-241F-0F7B40D868D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644968" y="7740015"/>
            <a:ext cx="3217545" cy="796290"/>
          </a:xfrm>
          <a:prstGeom prst="rect">
            <a:avLst/>
          </a:prstGeom>
        </p:spPr>
      </p:pic>
      <p:grpSp>
        <p:nvGrpSpPr>
          <p:cNvPr id="5" name="Group 4">
            <a:extLst>
              <a:ext uri="{FF2B5EF4-FFF2-40B4-BE49-F238E27FC236}">
                <a16:creationId xmlns:a16="http://schemas.microsoft.com/office/drawing/2014/main" id="{4B4254CC-BEB0-236E-6E1A-30CBC0B4F78C}"/>
              </a:ext>
            </a:extLst>
          </p:cNvPr>
          <p:cNvGrpSpPr/>
          <p:nvPr/>
        </p:nvGrpSpPr>
        <p:grpSpPr>
          <a:xfrm>
            <a:off x="5667335" y="1217344"/>
            <a:ext cx="1264380" cy="1106765"/>
            <a:chOff x="1420789" y="2032371"/>
            <a:chExt cx="1662122" cy="1433039"/>
          </a:xfrm>
          <a:solidFill>
            <a:srgbClr val="CFEAE1"/>
          </a:solidFill>
        </p:grpSpPr>
        <p:sp>
          <p:nvSpPr>
            <p:cNvPr id="6" name="Hexagon 5">
              <a:extLst>
                <a:ext uri="{FF2B5EF4-FFF2-40B4-BE49-F238E27FC236}">
                  <a16:creationId xmlns:a16="http://schemas.microsoft.com/office/drawing/2014/main" id="{06E91187-00D1-4712-A1AB-41827E70FF2E}"/>
                </a:ext>
              </a:extLst>
            </p:cNvPr>
            <p:cNvSpPr/>
            <p:nvPr/>
          </p:nvSpPr>
          <p:spPr>
            <a:xfrm>
              <a:off x="1420789" y="2032371"/>
              <a:ext cx="1662122" cy="1433039"/>
            </a:xfrm>
            <a:prstGeom prst="hexagon">
              <a:avLst>
                <a:gd name="adj" fmla="val 2500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7" name="Hexagon 4">
              <a:extLst>
                <a:ext uri="{FF2B5EF4-FFF2-40B4-BE49-F238E27FC236}">
                  <a16:creationId xmlns:a16="http://schemas.microsoft.com/office/drawing/2014/main" id="{4CA94F46-C325-EDED-1FC6-E98055CF6135}"/>
                </a:ext>
              </a:extLst>
            </p:cNvPr>
            <p:cNvSpPr txBox="1"/>
            <p:nvPr/>
          </p:nvSpPr>
          <p:spPr>
            <a:xfrm>
              <a:off x="1678719" y="2254752"/>
              <a:ext cx="1146262" cy="988277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49530" rIns="0" bIns="49530" numCol="1" spcCol="1270" anchor="ctr" anchorCtr="0">
              <a:noAutofit/>
            </a:bodyPr>
            <a:lstStyle/>
            <a:p>
              <a:pPr algn="ctr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GB" sz="1200" b="1" dirty="0">
                <a:solidFill>
                  <a:schemeClr val="tx1"/>
                </a:solidFill>
                <a:latin typeface="Comic Sans MS"/>
              </a:endParaRPr>
            </a:p>
            <a:p>
              <a:pPr lvl="0" algn="ctr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200" b="1">
                  <a:solidFill>
                    <a:schemeClr val="tx1"/>
                  </a:solidFill>
                  <a:latin typeface="Comic Sans MS"/>
                </a:rPr>
                <a:t>PSHE</a:t>
              </a:r>
              <a:r>
                <a:rPr lang="en-GB" sz="1200" b="1" kern="1200">
                  <a:solidFill>
                    <a:schemeClr val="tx1"/>
                  </a:solidFill>
                  <a:latin typeface="Comic Sans MS"/>
                </a:rPr>
                <a:t> </a:t>
              </a:r>
              <a:endParaRPr lang="en-GB" sz="1100" b="1">
                <a:solidFill>
                  <a:schemeClr val="tx1"/>
                </a:solidFill>
                <a:latin typeface="Comic Sans MS"/>
              </a:endParaRPr>
            </a:p>
            <a:p>
              <a:pPr algn="ctr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100">
                  <a:solidFill>
                    <a:schemeClr val="tx1"/>
                  </a:solidFill>
                  <a:latin typeface="Comic Sans MS"/>
                </a:rPr>
                <a:t>What keeps us safe?</a:t>
              </a:r>
            </a:p>
            <a:p>
              <a:pPr algn="ctr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100" b="1">
                  <a:solidFill>
                    <a:schemeClr val="tx1"/>
                  </a:solidFill>
                  <a:latin typeface="Comic Sans MS"/>
                </a:rPr>
                <a:t>Internet safety</a:t>
              </a:r>
            </a:p>
            <a:p>
              <a:pPr algn="ctr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GB" sz="1100" dirty="0">
                <a:solidFill>
                  <a:schemeClr val="tx1"/>
                </a:solidFill>
                <a:latin typeface="Comic Sans MS"/>
              </a:endParaRPr>
            </a:p>
          </p:txBody>
        </p:sp>
      </p:grpSp>
      <p:sp>
        <p:nvSpPr>
          <p:cNvPr id="65" name="Speech Bubble: Oval 64">
            <a:extLst>
              <a:ext uri="{FF2B5EF4-FFF2-40B4-BE49-F238E27FC236}">
                <a16:creationId xmlns:a16="http://schemas.microsoft.com/office/drawing/2014/main" id="{43CEE0A8-86D4-461B-8946-C1C0AC092E3B}"/>
              </a:ext>
            </a:extLst>
          </p:cNvPr>
          <p:cNvSpPr/>
          <p:nvPr/>
        </p:nvSpPr>
        <p:spPr>
          <a:xfrm>
            <a:off x="2462965" y="7108633"/>
            <a:ext cx="2072752" cy="802592"/>
          </a:xfrm>
          <a:prstGeom prst="wedgeEllipseCallout">
            <a:avLst>
              <a:gd name="adj1" fmla="val 5202"/>
              <a:gd name="adj2" fmla="val -7195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How do the grounds beneath the city and countryside differ?</a:t>
            </a:r>
          </a:p>
        </p:txBody>
      </p:sp>
      <p:sp>
        <p:nvSpPr>
          <p:cNvPr id="20" name="Speech Bubble: Oval 19">
            <a:extLst>
              <a:ext uri="{FF2B5EF4-FFF2-40B4-BE49-F238E27FC236}">
                <a16:creationId xmlns:a16="http://schemas.microsoft.com/office/drawing/2014/main" id="{96090984-1FEC-4301-9772-A1FF6769717F}"/>
              </a:ext>
            </a:extLst>
          </p:cNvPr>
          <p:cNvSpPr/>
          <p:nvPr/>
        </p:nvSpPr>
        <p:spPr>
          <a:xfrm>
            <a:off x="133421" y="7086502"/>
            <a:ext cx="2072752" cy="802592"/>
          </a:xfrm>
          <a:prstGeom prst="wedgeEllipseCallout">
            <a:avLst>
              <a:gd name="adj1" fmla="val 43015"/>
              <a:gd name="adj2" fmla="val -68333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ctr"/>
            <a:r>
              <a:rPr lang="en-GB" sz="1000" dirty="0">
                <a:solidFill>
                  <a:schemeClr val="tx1"/>
                </a:solidFill>
              </a:rPr>
              <a:t>Why was Mary Anning’s prehistoric discovery important??</a:t>
            </a:r>
          </a:p>
        </p:txBody>
      </p:sp>
    </p:spTree>
    <p:extLst>
      <p:ext uri="{BB962C8B-B14F-4D97-AF65-F5344CB8AC3E}">
        <p14:creationId xmlns:p14="http://schemas.microsoft.com/office/powerpoint/2010/main" val="21285833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9d7a5d9d-7bd7-4164-902f-7672ce3cf383" xsi:nil="true"/>
    <lcf76f155ced4ddcb4097134ff3c332f xmlns="9d7a5d9d-7bd7-4164-902f-7672ce3cf383">
      <Terms xmlns="http://schemas.microsoft.com/office/infopath/2007/PartnerControls"/>
    </lcf76f155ced4ddcb4097134ff3c332f>
    <TaxCatchAll xmlns="7dbd8056-47aa-47eb-abcb-42290cb99a81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56FFFB91D304642AC6F2B52AC63D0DB" ma:contentTypeVersion="18" ma:contentTypeDescription="Create a new document." ma:contentTypeScope="" ma:versionID="90b20524ea09c544a74c618ea17dfe60">
  <xsd:schema xmlns:xsd="http://www.w3.org/2001/XMLSchema" xmlns:xs="http://www.w3.org/2001/XMLSchema" xmlns:p="http://schemas.microsoft.com/office/2006/metadata/properties" xmlns:ns2="9d7a5d9d-7bd7-4164-902f-7672ce3cf383" xmlns:ns3="7dbd8056-47aa-47eb-abcb-42290cb99a81" targetNamespace="http://schemas.microsoft.com/office/2006/metadata/properties" ma:root="true" ma:fieldsID="fe0da3526d05afcde38f31674fca26eb" ns2:_="" ns3:_="">
    <xsd:import namespace="9d7a5d9d-7bd7-4164-902f-7672ce3cf383"/>
    <xsd:import namespace="7dbd8056-47aa-47eb-abcb-42290cb99a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7a5d9d-7bd7-4164-902f-7672ce3cf38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f05d3ca9-34b9-4998-9a20-aed4db4a722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bd8056-47aa-47eb-abcb-42290cb99a81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787cb2e1-7dc8-4d68-9029-6b9e99082466}" ma:internalName="TaxCatchAll" ma:showField="CatchAllData" ma:web="7dbd8056-47aa-47eb-abcb-42290cb99a8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1429D3F-B6D0-4703-9689-0CE15CEF2049}">
  <ds:schemaRefs>
    <ds:schemaRef ds:uri="http://schemas.microsoft.com/office/2006/metadata/properties"/>
    <ds:schemaRef ds:uri="http://schemas.microsoft.com/office/infopath/2007/PartnerControls"/>
    <ds:schemaRef ds:uri="648e69cc-640f-431f-b062-262d95adac52"/>
    <ds:schemaRef ds:uri="061ec3ad-226f-4eb4-9e91-45b4f692dd17"/>
    <ds:schemaRef ds:uri="9d7a5d9d-7bd7-4164-902f-7672ce3cf383"/>
    <ds:schemaRef ds:uri="7dbd8056-47aa-47eb-abcb-42290cb99a81"/>
  </ds:schemaRefs>
</ds:datastoreItem>
</file>

<file path=customXml/itemProps2.xml><?xml version="1.0" encoding="utf-8"?>
<ds:datastoreItem xmlns:ds="http://schemas.openxmlformats.org/officeDocument/2006/customXml" ds:itemID="{F4217B38-E896-4354-96CD-E5872EA839B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d7a5d9d-7bd7-4164-902f-7672ce3cf383"/>
    <ds:schemaRef ds:uri="7dbd8056-47aa-47eb-abcb-42290cb99a8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6D2728B-3AC5-4874-9DC8-97F538A1C25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303</TotalTime>
  <Words>262</Words>
  <Application>Microsoft Office PowerPoint</Application>
  <PresentationFormat>A4 Paper (210x297 mm)</PresentationFormat>
  <Paragraphs>54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Denise Pipe</dc:creator>
  <cp:lastModifiedBy>hpayne</cp:lastModifiedBy>
  <cp:revision>144</cp:revision>
  <dcterms:created xsi:type="dcterms:W3CDTF">2020-04-17T10:06:09Z</dcterms:created>
  <dcterms:modified xsi:type="dcterms:W3CDTF">2025-01-30T20:20:47Z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0x010100156FFFB91D304642AC6F2B52AC63D0DB</vt:lpwstr>
  </property>
  <property fmtid="{D5CDD505-2E9C-101B-9397-08002B2CF9AE}" pid="3" name="Order">
    <vt:r8>54100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ComplianceAssetId">
    <vt:lpwstr/>
  </property>
  <property fmtid="{D5CDD505-2E9C-101B-9397-08002B2CF9AE}" pid="9" name="TemplateUrl">
    <vt:lpwstr/>
  </property>
  <property fmtid="{D5CDD505-2E9C-101B-9397-08002B2CF9AE}" pid="10" name="MediaServiceImageTags">
    <vt:lpwstr/>
  </property>
</Properties>
</file>