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04631-F086-48F5-8CF4-954048474B32}" v="1" dt="2020-05-13T16:12:16.5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70" y="-43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  <pc:docChgLst>
    <pc:chgData name="Denise" userId="1d902dc2-5245-499c-876a-a6eb708dbcaf" providerId="ADAL" clId="{1EC04631-F086-48F5-8CF4-954048474B32}"/>
    <pc:docChg chg="custSel modSld">
      <pc:chgData name="Denise" userId="1d902dc2-5245-499c-876a-a6eb708dbcaf" providerId="ADAL" clId="{1EC04631-F086-48F5-8CF4-954048474B32}" dt="2020-05-13T16:12:27.500" v="3" actId="14100"/>
      <pc:docMkLst>
        <pc:docMk/>
      </pc:docMkLst>
      <pc:sldChg chg="addSp delSp modSp mod">
        <pc:chgData name="Denise" userId="1d902dc2-5245-499c-876a-a6eb708dbcaf" providerId="ADAL" clId="{1EC04631-F086-48F5-8CF4-954048474B32}" dt="2020-05-13T16:12:27.500" v="3" actId="14100"/>
        <pc:sldMkLst>
          <pc:docMk/>
          <pc:sldMk cId="3936208629" sldId="263"/>
        </pc:sldMkLst>
        <pc:picChg chg="del">
          <ac:chgData name="Denise" userId="1d902dc2-5245-499c-876a-a6eb708dbcaf" providerId="ADAL" clId="{1EC04631-F086-48F5-8CF4-954048474B32}" dt="2020-05-13T16:12:16.126" v="0" actId="478"/>
          <ac:picMkLst>
            <pc:docMk/>
            <pc:sldMk cId="3936208629" sldId="263"/>
            <ac:picMk id="4" creationId="{B05003A5-7AC6-46F2-B0F6-3C71C53F67F0}"/>
          </ac:picMkLst>
        </pc:picChg>
        <pc:picChg chg="add mod">
          <ac:chgData name="Denise" userId="1d902dc2-5245-499c-876a-a6eb708dbcaf" providerId="ADAL" clId="{1EC04631-F086-48F5-8CF4-954048474B32}" dt="2020-05-13T16:12:27.500" v="3" actId="14100"/>
          <ac:picMkLst>
            <pc:docMk/>
            <pc:sldMk cId="3936208629" sldId="263"/>
            <ac:picMk id="15" creationId="{A01D283D-0019-461F-9E04-08FA49775A4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image" Target="../media/image1.png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709583"/>
              </p:ext>
            </p:extLst>
          </p:nvPr>
        </p:nvGraphicFramePr>
        <p:xfrm>
          <a:off x="97655" y="1733551"/>
          <a:ext cx="3016830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xmlns="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 smtClean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theory that all the kinds of living things that exist today developed from earlier types.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inheritance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9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process by which genetic information is passed on from parent to child.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Traits</a:t>
                      </a:r>
                    </a:p>
                    <a:p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genetically determined characteristic.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DNA</a:t>
                      </a:r>
                    </a:p>
                    <a:p>
                      <a:r>
                        <a:rPr lang="en-GB" sz="9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fundamental and distinctive characteristics or qualities of someone or something.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Variation</a:t>
                      </a:r>
                    </a:p>
                    <a:p>
                      <a:r>
                        <a:rPr lang="en-GB" sz="9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differences between individuals within a species. This can be caused by inherited or environmental factors.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natural selection</a:t>
                      </a:r>
                    </a:p>
                    <a:p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process whereby organisms better adapted to their environment and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therefore</a:t>
                      </a:r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tend to survive and produce more offspring.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Offspring</a:t>
                      </a:r>
                    </a:p>
                    <a:p>
                      <a:r>
                        <a:rPr lang="en-GB" sz="9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person's child or children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or an animals young. 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adaptation </a:t>
                      </a:r>
                    </a:p>
                    <a:p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process of change by which an organism or species becomes better suited to its environment.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i="0" dirty="0" smtClean="0"/>
                        <a:t>evolve</a:t>
                      </a:r>
                      <a:r>
                        <a:rPr lang="en-GB" sz="900" i="0" baseline="0" dirty="0" smtClean="0"/>
                        <a:t> </a:t>
                      </a:r>
                    </a:p>
                    <a:p>
                      <a:r>
                        <a:rPr lang="en-GB" sz="900" i="1" baseline="0" dirty="0" smtClean="0"/>
                        <a:t>(verb)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To</a:t>
                      </a:r>
                      <a:r>
                        <a:rPr lang="en-GB" sz="900" baseline="0" dirty="0" smtClean="0"/>
                        <a:t> develop gradually.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xmlns="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2909896"/>
              </p:ext>
            </p:extLst>
          </p:nvPr>
        </p:nvGraphicFramePr>
        <p:xfrm>
          <a:off x="63962" y="85673"/>
          <a:ext cx="977808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:a16="http://schemas.microsoft.com/office/drawing/2014/main" xmlns="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90396797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Evolution 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Why do animals</a:t>
                      </a:r>
                      <a:r>
                        <a:rPr lang="en-GB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need to adapt?</a:t>
                      </a:r>
                      <a:endParaRPr lang="en-GB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 adaptation is a special skill which helps an animal to survive and do everything it needs to do. Adaptations could be physical changes to the animals body or behavioural changes .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What is an extreme environment?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 extreme environment is a habitat that is considered very hard to survive in due to its considerably extreme conditions such as temperature, accessibility to different energy sources or under high pressure.</a:t>
                      </a:r>
                      <a:endParaRPr lang="en-GB" sz="900" b="0" baseline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What is evolution?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theory that all the kinds of living things that exist today developed from earlier types. The differences between them resulted from changes that happened over many years.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Why</a:t>
                      </a:r>
                      <a:r>
                        <a:rPr lang="en-GB" sz="900" b="1" baseline="0" dirty="0" smtClean="0">
                          <a:solidFill>
                            <a:sysClr val="windowText" lastClr="000000"/>
                          </a:solidFill>
                        </a:rPr>
                        <a:t> are fossils important?</a:t>
                      </a:r>
                    </a:p>
                    <a:p>
                      <a:r>
                        <a:rPr lang="en-GB" sz="9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Fossils</a:t>
                      </a:r>
                      <a:r>
                        <a:rPr lang="en-GB" sz="9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give scientists clues as to what the Earth was like millions of years ago. We can use fossils and determine how organisms alive today evolved.</a:t>
                      </a:r>
                      <a:endParaRPr lang="en-GB" sz="900" b="1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Investigations: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Migration v hibernation: what is the difference? </a:t>
                      </a:r>
                    </a:p>
                    <a:p>
                      <a:endParaRPr lang="en-GB" sz="900" b="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900" b="0" baseline="0" dirty="0" smtClean="0">
                          <a:solidFill>
                            <a:sysClr val="windowText" lastClr="000000"/>
                          </a:solidFill>
                        </a:rPr>
                        <a:t>Who is Charles Darwin and how is he important within the theory of evolution?</a:t>
                      </a:r>
                      <a:endParaRPr lang="en-GB" sz="9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0071630"/>
              </p:ext>
            </p:extLst>
          </p:nvPr>
        </p:nvGraphicFramePr>
        <p:xfrm>
          <a:off x="3209969" y="4167728"/>
          <a:ext cx="4363976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2882917568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2041506241"/>
                    </a:ext>
                  </a:extLst>
                </a:gridCol>
              </a:tblGrid>
              <a:tr h="24250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Charles Darwin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 was an English naturalist, geologist and biologist, best known for his contributions to the science of evolution.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Rosalind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Franklin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taking several high-resolution photos of DNA, Rosalind Franklin was instrumental in the discovery of DNA's structure.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7419923"/>
              </p:ext>
            </p:extLst>
          </p:nvPr>
        </p:nvGraphicFramePr>
        <p:xfrm>
          <a:off x="3202726" y="1733551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EF86BE4-B8C9-488E-AF92-3832DBA2894C}"/>
              </a:ext>
            </a:extLst>
          </p:cNvPr>
          <p:cNvSpPr/>
          <p:nvPr/>
        </p:nvSpPr>
        <p:spPr>
          <a:xfrm>
            <a:off x="2864768" y="5661248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xmlns="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6176610"/>
              </p:ext>
            </p:extLst>
          </p:nvPr>
        </p:nvGraphicFramePr>
        <p:xfrm>
          <a:off x="5470819" y="1722111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A01D283D-0019-461F-9E04-08FA49775A4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2911" y="1722111"/>
            <a:ext cx="1917065" cy="3939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Content Placeholder 4" descr="A close up of a map&#10;&#10;Description automatically generated">
            <a:extLst>
              <a:ext uri="{FF2B5EF4-FFF2-40B4-BE49-F238E27FC236}">
                <a16:creationId xmlns="" xmlns:a16="http://schemas.microsoft.com/office/drawing/2014/main" id="{03297F49-9E3E-437D-BE0E-764278C70C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29883" y="2285991"/>
            <a:ext cx="2008869" cy="1379697"/>
          </a:xfrm>
        </p:spPr>
      </p:pic>
      <p:grpSp>
        <p:nvGrpSpPr>
          <p:cNvPr id="20" name="Group 19"/>
          <p:cNvGrpSpPr/>
          <p:nvPr/>
        </p:nvGrpSpPr>
        <p:grpSpPr>
          <a:xfrm>
            <a:off x="5953132" y="2071678"/>
            <a:ext cx="1285884" cy="1857388"/>
            <a:chOff x="571472" y="142852"/>
            <a:chExt cx="4429156" cy="6592312"/>
          </a:xfrm>
        </p:grpSpPr>
        <p:pic>
          <p:nvPicPr>
            <p:cNvPr id="21" name="Picture 9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71504" y="142852"/>
              <a:ext cx="4429124" cy="3626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4" name="Picture 10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71472" y="3692555"/>
              <a:ext cx="4357718" cy="3042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050" name="Picture 2" descr="Charles Darwin - Theory, Book &amp; Quotes - Biography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309926" y="4714884"/>
            <a:ext cx="857256" cy="857256"/>
          </a:xfrm>
          <a:prstGeom prst="rect">
            <a:avLst/>
          </a:prstGeom>
          <a:noFill/>
        </p:spPr>
      </p:pic>
      <p:sp>
        <p:nvSpPr>
          <p:cNvPr id="25" name="Left Brace 24"/>
          <p:cNvSpPr/>
          <p:nvPr/>
        </p:nvSpPr>
        <p:spPr>
          <a:xfrm>
            <a:off x="6953264" y="842966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2" descr="Rosalind Franklin - DNA, Facts &amp; Death - Biography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24504" y="4714884"/>
            <a:ext cx="857256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3DB9DE49-873F-427A-BC84-B17E48955853}"/>
</file>

<file path=customXml/itemProps2.xml><?xml version="1.0" encoding="utf-8"?>
<ds:datastoreItem xmlns:ds="http://schemas.openxmlformats.org/officeDocument/2006/customXml" ds:itemID="{383B04B5-050E-4DD3-8AB0-299C3C836236}"/>
</file>

<file path=customXml/itemProps3.xml><?xml version="1.0" encoding="utf-8"?>
<ds:datastoreItem xmlns:ds="http://schemas.openxmlformats.org/officeDocument/2006/customXml" ds:itemID="{CCEE540C-1180-4B14-AAF8-8CFD011C3FA0}"/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427</Words>
  <Application>Microsoft Office PowerPoint</Application>
  <PresentationFormat>A4 Paper (210x297 mm)</PresentationFormat>
  <Paragraphs>80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lpatrick</cp:lastModifiedBy>
  <cp:revision>8</cp:revision>
  <dcterms:created xsi:type="dcterms:W3CDTF">2020-03-26T19:22:25Z</dcterms:created>
  <dcterms:modified xsi:type="dcterms:W3CDTF">2020-06-04T11:30:26Z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75300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