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37012B-F89B-41CF-AB57-B7E8F413D441}" v="1" dt="2020-05-13T16:11:41.6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2237012B-F89B-41CF-AB57-B7E8F413D441}"/>
    <pc:docChg chg="custSel modSld">
      <pc:chgData name="Denise" userId="1d902dc2-5245-499c-876a-a6eb708dbcaf" providerId="ADAL" clId="{2237012B-F89B-41CF-AB57-B7E8F413D441}" dt="2020-05-13T16:11:50.802" v="3" actId="14100"/>
      <pc:docMkLst>
        <pc:docMk/>
      </pc:docMkLst>
      <pc:sldChg chg="addSp delSp modSp mod">
        <pc:chgData name="Denise" userId="1d902dc2-5245-499c-876a-a6eb708dbcaf" providerId="ADAL" clId="{2237012B-F89B-41CF-AB57-B7E8F413D441}" dt="2020-05-13T16:11:50.802" v="3" actId="14100"/>
        <pc:sldMkLst>
          <pc:docMk/>
          <pc:sldMk cId="3936208629" sldId="263"/>
        </pc:sldMkLst>
        <pc:picChg chg="del">
          <ac:chgData name="Denise" userId="1d902dc2-5245-499c-876a-a6eb708dbcaf" providerId="ADAL" clId="{2237012B-F89B-41CF-AB57-B7E8F413D441}" dt="2020-05-13T16:11:41.361" v="0" actId="478"/>
          <ac:picMkLst>
            <pc:docMk/>
            <pc:sldMk cId="3936208629" sldId="263"/>
            <ac:picMk id="4" creationId="{B05003A5-7AC6-46F2-B0F6-3C71C53F67F0}"/>
          </ac:picMkLst>
        </pc:picChg>
        <pc:picChg chg="add mod">
          <ac:chgData name="Denise" userId="1d902dc2-5245-499c-876a-a6eb708dbcaf" providerId="ADAL" clId="{2237012B-F89B-41CF-AB57-B7E8F413D441}" dt="2020-05-13T16:11:50.802" v="3" actId="14100"/>
          <ac:picMkLst>
            <pc:docMk/>
            <pc:sldMk cId="3936208629" sldId="263"/>
            <ac:picMk id="15" creationId="{02D5B39D-04ED-4F1C-A7FE-2BAAF0D0EEA6}"/>
          </ac:picMkLst>
        </pc:picChg>
      </pc:sldChg>
    </pc:docChg>
  </pc:docChgLst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24/02/2023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2/24/2023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8.png"/><Relationship Id="rId10" Type="http://schemas.openxmlformats.org/officeDocument/2006/relationships/image" Target="../media/image3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09583"/>
              </p:ext>
            </p:extLst>
          </p:nvPr>
        </p:nvGraphicFramePr>
        <p:xfrm>
          <a:off x="97655" y="1733551"/>
          <a:ext cx="3016830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current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 is the amount of electricity flowing through the circuit (a flow of electrons moving in a loop in the circuit). It can be measured using an ammeter and measured in amps.</a:t>
                      </a:r>
                      <a:endParaRPr lang="en-GB" sz="800" b="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circuit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9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roughly circular line, route, or movement that starts and finishes at the same place.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cell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9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unit in a device for converting chemical or solar energy into electricity.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Motor</a:t>
                      </a:r>
                    </a:p>
                    <a:p>
                      <a:r>
                        <a:rPr lang="en-GB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(noun)</a:t>
                      </a:r>
                      <a:endParaRPr lang="en-GB" sz="9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machine that supplies motive power for a vehicle or for another device with moving parts.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voltage</a:t>
                      </a:r>
                    </a:p>
                    <a:p>
                      <a:r>
                        <a:rPr lang="en-GB" sz="10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 electric force that causes free electrons to move from one atom to another. A volt is the measure of electric pressure. </a:t>
                      </a:r>
                    </a:p>
                    <a:p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Voltage is usually supplied by a battery or a generator.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source</a:t>
                      </a:r>
                    </a:p>
                    <a:p>
                      <a:r>
                        <a:rPr lang="en-GB" sz="10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The start of something.</a:t>
                      </a:r>
                      <a:r>
                        <a:rPr lang="en-GB" sz="1000" baseline="0" dirty="0"/>
                        <a:t> Where the energy comes from.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i="0" dirty="0"/>
                        <a:t>conductor</a:t>
                      </a:r>
                      <a:r>
                        <a:rPr lang="en-GB" sz="1000" i="0" baseline="0" dirty="0"/>
                        <a:t> </a:t>
                      </a:r>
                    </a:p>
                    <a:p>
                      <a:r>
                        <a:rPr lang="en-GB" sz="1000" i="1" baseline="0" dirty="0"/>
                        <a:t>(noun)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substance or body capable of transmitting light, electricity, heat.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insulator</a:t>
                      </a:r>
                    </a:p>
                    <a:p>
                      <a:r>
                        <a:rPr lang="en-GB" sz="1000" i="1" dirty="0"/>
                        <a:t>(noun)</a:t>
                      </a:r>
                    </a:p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substance or device which does not readily conduct electricity.</a:t>
                      </a:r>
                      <a:endParaRPr lang="en-GB" sz="1000" dirty="0"/>
                    </a:p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368549"/>
              </p:ext>
            </p:extLst>
          </p:nvPr>
        </p:nvGraphicFramePr>
        <p:xfrm>
          <a:off x="63962" y="85673"/>
          <a:ext cx="977808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5616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290396797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Electricity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electricity?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Electricity is the presence and flow of electric charge. Using electricity we can transfer energy in ways that allow us to do simple chores. Its best-known form is the flow of electrons through conductors such as copper wires. </a:t>
                      </a:r>
                      <a:r>
                        <a:rPr lang="en-GB" sz="800" b="1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ysClr val="windowText" lastClr="000000"/>
                          </a:solidFill>
                        </a:rPr>
                        <a:t>Why</a:t>
                      </a:r>
                      <a:r>
                        <a:rPr lang="en-GB" sz="800" b="1" baseline="0" dirty="0">
                          <a:solidFill>
                            <a:sysClr val="windowText" lastClr="000000"/>
                          </a:solidFill>
                        </a:rPr>
                        <a:t> was the discovery of electricity  important?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Electricity is one of the most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important</a:t>
                      </a:r>
                      <a:r>
                        <a:rPr lang="en-GB" sz="8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b="0" i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blessings that science </a:t>
                      </a:r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 given to mankind. It has also become a part of modern life and Modern equipment like computers and robots have also been developed because of electricity.</a:t>
                      </a:r>
                      <a:endParaRPr lang="en-GB" sz="8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an electric circuit?</a:t>
                      </a:r>
                      <a:endParaRPr lang="en-GB" sz="8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order for electrons to flow they need a closed circuit. An electric circuit provides a complete, closed path for electricity. 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solidFill>
                            <a:sysClr val="windowText" lastClr="000000"/>
                          </a:solidFill>
                        </a:rPr>
                        <a:t>Are all circuits the same?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There are two types of electric circuits, the series and parallel circuit.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series circuit there is only one path for the electrons to flow.</a:t>
                      </a:r>
                    </a:p>
                    <a:p>
                      <a:r>
                        <a:rPr lang="en-GB" sz="8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a parallel circuit the different parts of the electric circuit are on several different branches. There are several different paths that electrons can flow.</a:t>
                      </a:r>
                      <a:endParaRPr lang="en-GB" sz="8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Investigation:</a:t>
                      </a:r>
                    </a:p>
                    <a:p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you think there could be too much power to a circuit? How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could we find out? </a:t>
                      </a:r>
                    </a:p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could we make</a:t>
                      </a:r>
                      <a:r>
                        <a:rPr lang="en-GB" sz="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buzzer/bulb more powerful?</a:t>
                      </a:r>
                      <a:endParaRPr lang="en-GB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071630"/>
              </p:ext>
            </p:extLst>
          </p:nvPr>
        </p:nvGraphicFramePr>
        <p:xfrm>
          <a:off x="3209969" y="4167729"/>
          <a:ext cx="4363976" cy="13794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994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219872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06130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Thomas Edison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Nikola Tesla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Alessandro Volta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Michael Faraday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906971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419923"/>
              </p:ext>
            </p:extLst>
          </p:nvPr>
        </p:nvGraphicFramePr>
        <p:xfrm>
          <a:off x="3202726" y="1733551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2864768" y="5661248"/>
            <a:ext cx="6825208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176610"/>
              </p:ext>
            </p:extLst>
          </p:nvPr>
        </p:nvGraphicFramePr>
        <p:xfrm>
          <a:off x="5470819" y="1722111"/>
          <a:ext cx="2103126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02D5B39D-04ED-4F1C-A7FE-2BAAF0D0EEA6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537" y="1733551"/>
            <a:ext cx="1917065" cy="3927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Thomas Edison - Inventions, Quotes &amp; Facts - Biography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381364" y="4714884"/>
            <a:ext cx="785818" cy="785818"/>
          </a:xfrm>
          <a:prstGeom prst="rect">
            <a:avLst/>
          </a:prstGeom>
          <a:noFill/>
        </p:spPr>
      </p:pic>
      <p:pic>
        <p:nvPicPr>
          <p:cNvPr id="2052" name="Picture 4" descr="The brilliant and tortured world of Nikola Tesla | American ...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24372" y="4714884"/>
            <a:ext cx="595316" cy="785818"/>
          </a:xfrm>
          <a:prstGeom prst="rect">
            <a:avLst/>
          </a:prstGeom>
          <a:noFill/>
        </p:spPr>
      </p:pic>
      <p:pic>
        <p:nvPicPr>
          <p:cNvPr id="2054" name="Picture 6" descr="Alessandro Volta | Biography, Facts, &amp; Invention | Britannic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667380" y="4714884"/>
            <a:ext cx="642942" cy="819688"/>
          </a:xfrm>
          <a:prstGeom prst="rect">
            <a:avLst/>
          </a:prstGeom>
          <a:noFill/>
        </p:spPr>
      </p:pic>
      <p:pic>
        <p:nvPicPr>
          <p:cNvPr id="2056" name="Picture 8" descr="5. MICHAEL FARADAY – SAPAVIVA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67512" y="4714884"/>
            <a:ext cx="785818" cy="785818"/>
          </a:xfrm>
          <a:prstGeom prst="rect">
            <a:avLst/>
          </a:prstGeom>
          <a:noFill/>
        </p:spPr>
      </p:pic>
      <p:pic>
        <p:nvPicPr>
          <p:cNvPr id="18" name="Picture 4" descr="Image result for electricity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238488" y="2500306"/>
            <a:ext cx="2000264" cy="857256"/>
          </a:xfrm>
          <a:prstGeom prst="rect">
            <a:avLst/>
          </a:prstGeom>
          <a:noFill/>
        </p:spPr>
      </p:pic>
      <p:pic>
        <p:nvPicPr>
          <p:cNvPr id="20" name="Picture 2" descr="Image result for multiple batteries in a circui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524504" y="2071678"/>
            <a:ext cx="1995626" cy="1024422"/>
          </a:xfrm>
          <a:prstGeom prst="rect">
            <a:avLst/>
          </a:prstGeom>
          <a:noFill/>
        </p:spPr>
      </p:pic>
      <p:pic>
        <p:nvPicPr>
          <p:cNvPr id="21" name="Picture 6" descr="Image result for multiple batteries in a circui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881694" y="3071810"/>
            <a:ext cx="1318746" cy="9286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4" ma:contentTypeDescription="Create a new document." ma:contentTypeScope="" ma:versionID="a5c254ceb3ee165e6c11d775ba762363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a89b9c84b64b18977005d469d1267d09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C6C7BF-B102-4493-823F-691FCC46BB18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2.xml><?xml version="1.0" encoding="utf-8"?>
<ds:datastoreItem xmlns:ds="http://schemas.openxmlformats.org/officeDocument/2006/customXml" ds:itemID="{808D61BD-2EE4-44F8-9FC8-4C9B27E541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F72EB3-C385-4D98-86F8-FB99DD550E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Application>Microsoft Office PowerPoint</Application>
  <PresentationFormat>A4 Paper (210x297 mm)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rdeans</cp:lastModifiedBy>
  <cp:revision>7</cp:revision>
  <dcterms:created xsi:type="dcterms:W3CDTF">2020-03-26T19:22:25Z</dcterms:created>
  <dcterms:modified xsi:type="dcterms:W3CDTF">2023-02-24T10:41:35Z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75100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