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6" r:id="rId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B20A8E"/>
    <a:srgbClr val="FFC1C1"/>
    <a:srgbClr val="FF9999"/>
    <a:srgbClr val="B9DCFF"/>
    <a:srgbClr val="99CCFF"/>
    <a:srgbClr val="E2BFF9"/>
    <a:srgbClr val="B360E6"/>
    <a:srgbClr val="BF27E9"/>
    <a:srgbClr val="E0B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181A22-DA2A-42E1-AA33-1158AA54CA7E}" v="3957" dt="2020-04-03T14:29:58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1332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66045-E5D9-47F6-B56F-85E68F0884F7}" type="doc">
      <dgm:prSet loTypeId="urn:microsoft.com/office/officeart/2005/8/layout/hChevron3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8AA9E2BF-4711-4E4F-91F8-95041D4104DE}">
      <dgm:prSet phldrT="[Text]" custT="1"/>
      <dgm:spPr/>
      <dgm:t>
        <a:bodyPr/>
        <a:lstStyle/>
        <a:p>
          <a:r>
            <a:rPr lang="en-GB" sz="1100" b="1" i="0" u="none" dirty="0"/>
            <a:t>Medieval </a:t>
          </a:r>
        </a:p>
        <a:p>
          <a:r>
            <a:rPr lang="en-GB" sz="1100" b="1" i="0" u="none" dirty="0"/>
            <a:t>(approx. 400-1400)</a:t>
          </a:r>
          <a:endParaRPr lang="en-GB" sz="1100" dirty="0"/>
        </a:p>
      </dgm:t>
    </dgm:pt>
    <dgm:pt modelId="{82785B6A-1912-468F-88C5-31392438AAF3}" type="parTrans" cxnId="{A6D95CC1-22EC-4C25-A5B0-71CEF9E311EB}">
      <dgm:prSet/>
      <dgm:spPr/>
      <dgm:t>
        <a:bodyPr/>
        <a:lstStyle/>
        <a:p>
          <a:endParaRPr lang="en-GB" sz="1100"/>
        </a:p>
      </dgm:t>
    </dgm:pt>
    <dgm:pt modelId="{3950B1B2-D4A1-46C6-B6EB-E15EF56B70A6}" type="sibTrans" cxnId="{A6D95CC1-22EC-4C25-A5B0-71CEF9E311EB}">
      <dgm:prSet/>
      <dgm:spPr/>
      <dgm:t>
        <a:bodyPr/>
        <a:lstStyle/>
        <a:p>
          <a:endParaRPr lang="en-GB" sz="1100"/>
        </a:p>
      </dgm:t>
    </dgm:pt>
    <dgm:pt modelId="{1DB7287C-E26E-4BD8-B12D-D2014810EF73}">
      <dgm:prSet phldrT="[Text]" custT="1"/>
      <dgm:spPr/>
      <dgm:t>
        <a:bodyPr/>
        <a:lstStyle/>
        <a:p>
          <a:r>
            <a:rPr lang="en-GB" sz="1100" b="1" i="0" u="none" dirty="0"/>
            <a:t>Renaissance</a:t>
          </a:r>
        </a:p>
        <a:p>
          <a:r>
            <a:rPr lang="en-GB" sz="1100" b="1" i="0" u="none" dirty="0"/>
            <a:t> (approx. 1400-1600)</a:t>
          </a:r>
          <a:endParaRPr lang="en-GB" sz="1100" dirty="0"/>
        </a:p>
      </dgm:t>
    </dgm:pt>
    <dgm:pt modelId="{D84C6C0A-C42C-4C0E-B65D-FAED399D7725}" type="parTrans" cxnId="{AC492EA9-D3D2-41EC-8359-139CC8170631}">
      <dgm:prSet/>
      <dgm:spPr/>
      <dgm:t>
        <a:bodyPr/>
        <a:lstStyle/>
        <a:p>
          <a:endParaRPr lang="en-GB" sz="1100"/>
        </a:p>
      </dgm:t>
    </dgm:pt>
    <dgm:pt modelId="{4F6C3A71-D768-4940-85BC-A438FA3671E5}" type="sibTrans" cxnId="{AC492EA9-D3D2-41EC-8359-139CC8170631}">
      <dgm:prSet/>
      <dgm:spPr/>
      <dgm:t>
        <a:bodyPr/>
        <a:lstStyle/>
        <a:p>
          <a:endParaRPr lang="en-GB" sz="1100"/>
        </a:p>
      </dgm:t>
    </dgm:pt>
    <dgm:pt modelId="{91101D1C-B30F-4D62-912E-D3945A225A53}">
      <dgm:prSet phldrT="[Text]" custT="1"/>
      <dgm:spPr/>
      <dgm:t>
        <a:bodyPr/>
        <a:lstStyle/>
        <a:p>
          <a:r>
            <a:rPr lang="en-GB" sz="1100" b="1" i="0" u="none" dirty="0"/>
            <a:t>Baroque </a:t>
          </a:r>
        </a:p>
        <a:p>
          <a:r>
            <a:rPr lang="en-GB" sz="1100" b="1" i="0" u="none" dirty="0"/>
            <a:t>(approx. 1600-1700)</a:t>
          </a:r>
          <a:endParaRPr lang="en-GB" sz="1100" dirty="0"/>
        </a:p>
      </dgm:t>
    </dgm:pt>
    <dgm:pt modelId="{66DF6F57-033B-4500-A5AC-C20FD754BBF3}" type="parTrans" cxnId="{02A8EA1F-6A4D-41C2-A1F9-61C5B0504076}">
      <dgm:prSet/>
      <dgm:spPr/>
      <dgm:t>
        <a:bodyPr/>
        <a:lstStyle/>
        <a:p>
          <a:endParaRPr lang="en-GB" sz="1100"/>
        </a:p>
      </dgm:t>
    </dgm:pt>
    <dgm:pt modelId="{5FF8EF4D-5B72-43E9-AEAC-99C1E85E9C90}" type="sibTrans" cxnId="{02A8EA1F-6A4D-41C2-A1F9-61C5B0504076}">
      <dgm:prSet/>
      <dgm:spPr/>
      <dgm:t>
        <a:bodyPr/>
        <a:lstStyle/>
        <a:p>
          <a:endParaRPr lang="en-GB" sz="1100"/>
        </a:p>
      </dgm:t>
    </dgm:pt>
    <dgm:pt modelId="{0BCC0613-E168-427C-9916-27E94BB881A0}">
      <dgm:prSet custT="1"/>
      <dgm:spPr/>
      <dgm:t>
        <a:bodyPr/>
        <a:lstStyle/>
        <a:p>
          <a:r>
            <a:rPr lang="en-GB" sz="1100" b="1" i="0" u="none" dirty="0"/>
            <a:t>Classical </a:t>
          </a:r>
        </a:p>
        <a:p>
          <a:r>
            <a:rPr lang="en-GB" sz="1100" b="1" i="0" u="none" dirty="0"/>
            <a:t>(approx. 1700-1810s)</a:t>
          </a:r>
          <a:endParaRPr lang="en-GB" sz="1100" dirty="0"/>
        </a:p>
      </dgm:t>
    </dgm:pt>
    <dgm:pt modelId="{F59AD304-A72D-45E5-A200-794BDC198CD0}" type="parTrans" cxnId="{6D3F49EE-8BD9-4AB2-8C6C-EED08E2BAC88}">
      <dgm:prSet/>
      <dgm:spPr/>
      <dgm:t>
        <a:bodyPr/>
        <a:lstStyle/>
        <a:p>
          <a:endParaRPr lang="en-GB" sz="1100"/>
        </a:p>
      </dgm:t>
    </dgm:pt>
    <dgm:pt modelId="{D5BA4B11-7371-4503-B14E-FFA540D8EAD7}" type="sibTrans" cxnId="{6D3F49EE-8BD9-4AB2-8C6C-EED08E2BAC88}">
      <dgm:prSet/>
      <dgm:spPr/>
      <dgm:t>
        <a:bodyPr/>
        <a:lstStyle/>
        <a:p>
          <a:endParaRPr lang="en-GB" sz="1100"/>
        </a:p>
      </dgm:t>
    </dgm:pt>
    <dgm:pt modelId="{54FE7EFB-7612-47DB-A689-34C60EC95DD5}">
      <dgm:prSet custT="1"/>
      <dgm:spPr/>
      <dgm:t>
        <a:bodyPr/>
        <a:lstStyle/>
        <a:p>
          <a:r>
            <a:rPr lang="en-GB" sz="1100" b="1" i="0" u="none" dirty="0"/>
            <a:t>Romantic</a:t>
          </a:r>
        </a:p>
        <a:p>
          <a:r>
            <a:rPr lang="en-GB" sz="1100" b="1" i="0" u="none" dirty="0"/>
            <a:t> (approx. 1810s-1900)</a:t>
          </a:r>
          <a:endParaRPr lang="en-GB" sz="1100" dirty="0"/>
        </a:p>
      </dgm:t>
    </dgm:pt>
    <dgm:pt modelId="{89B7C1C8-AF6F-4BA9-BA28-5F3F104BC2A8}" type="parTrans" cxnId="{C8F639C3-8AB4-4556-9E9B-1DC4C350702E}">
      <dgm:prSet/>
      <dgm:spPr/>
      <dgm:t>
        <a:bodyPr/>
        <a:lstStyle/>
        <a:p>
          <a:endParaRPr lang="en-GB" sz="1100"/>
        </a:p>
      </dgm:t>
    </dgm:pt>
    <dgm:pt modelId="{224243EA-D261-420A-B07A-A8AFCCD1FA01}" type="sibTrans" cxnId="{C8F639C3-8AB4-4556-9E9B-1DC4C350702E}">
      <dgm:prSet/>
      <dgm:spPr/>
      <dgm:t>
        <a:bodyPr/>
        <a:lstStyle/>
        <a:p>
          <a:endParaRPr lang="en-GB" sz="1100"/>
        </a:p>
      </dgm:t>
    </dgm:pt>
    <dgm:pt modelId="{39A91070-E564-4BC4-80B8-5A87DF12AA48}">
      <dgm:prSet custT="1"/>
      <dgm:spPr/>
      <dgm:t>
        <a:bodyPr/>
        <a:lstStyle/>
        <a:p>
          <a:r>
            <a:rPr lang="en-GB" sz="1100" b="1" i="0" u="none" dirty="0"/>
            <a:t>20th Century</a:t>
          </a:r>
        </a:p>
        <a:p>
          <a:r>
            <a:rPr lang="en-GB" sz="1100" b="1" i="0" u="none" dirty="0"/>
            <a:t> (approx. 1900-2000)</a:t>
          </a:r>
          <a:endParaRPr lang="en-GB" sz="1100" dirty="0"/>
        </a:p>
      </dgm:t>
    </dgm:pt>
    <dgm:pt modelId="{81930CBE-8C9D-40C6-AAB8-67E0ECDB03AD}" type="parTrans" cxnId="{CCAFA2F5-5DEF-45B3-88F5-DAB9090ADCB8}">
      <dgm:prSet/>
      <dgm:spPr/>
      <dgm:t>
        <a:bodyPr/>
        <a:lstStyle/>
        <a:p>
          <a:endParaRPr lang="en-GB" sz="1100"/>
        </a:p>
      </dgm:t>
    </dgm:pt>
    <dgm:pt modelId="{2F5F7177-3BD2-4C4F-A48F-BA75591C789D}" type="sibTrans" cxnId="{CCAFA2F5-5DEF-45B3-88F5-DAB9090ADCB8}">
      <dgm:prSet/>
      <dgm:spPr/>
      <dgm:t>
        <a:bodyPr/>
        <a:lstStyle/>
        <a:p>
          <a:endParaRPr lang="en-GB" sz="1100"/>
        </a:p>
      </dgm:t>
    </dgm:pt>
    <dgm:pt modelId="{4D32D036-6A13-443D-A95F-6CAE5E0DA523}" type="pres">
      <dgm:prSet presAssocID="{8C466045-E5D9-47F6-B56F-85E68F0884F7}" presName="Name0" presStyleCnt="0">
        <dgm:presLayoutVars>
          <dgm:dir/>
          <dgm:resizeHandles val="exact"/>
        </dgm:presLayoutVars>
      </dgm:prSet>
      <dgm:spPr/>
    </dgm:pt>
    <dgm:pt modelId="{08DA961D-64AE-45A5-BC67-BA9B806CF40A}" type="pres">
      <dgm:prSet presAssocID="{8AA9E2BF-4711-4E4F-91F8-95041D4104DE}" presName="parTxOnly" presStyleLbl="node1" presStyleIdx="0" presStyleCnt="6" custScaleX="91080">
        <dgm:presLayoutVars>
          <dgm:bulletEnabled val="1"/>
        </dgm:presLayoutVars>
      </dgm:prSet>
      <dgm:spPr/>
    </dgm:pt>
    <dgm:pt modelId="{982BCFA7-26CB-4928-A684-A44F7EE91123}" type="pres">
      <dgm:prSet presAssocID="{3950B1B2-D4A1-46C6-B6EB-E15EF56B70A6}" presName="parSpace" presStyleCnt="0"/>
      <dgm:spPr/>
    </dgm:pt>
    <dgm:pt modelId="{A535641D-91AA-4A00-9B31-116E2B7CCB86}" type="pres">
      <dgm:prSet presAssocID="{1DB7287C-E26E-4BD8-B12D-D2014810EF73}" presName="parTxOnly" presStyleLbl="node1" presStyleIdx="1" presStyleCnt="6">
        <dgm:presLayoutVars>
          <dgm:bulletEnabled val="1"/>
        </dgm:presLayoutVars>
      </dgm:prSet>
      <dgm:spPr/>
    </dgm:pt>
    <dgm:pt modelId="{0FBA4477-DAE3-40B3-B977-9DB401E19CF5}" type="pres">
      <dgm:prSet presAssocID="{4F6C3A71-D768-4940-85BC-A438FA3671E5}" presName="parSpace" presStyleCnt="0"/>
      <dgm:spPr/>
    </dgm:pt>
    <dgm:pt modelId="{E1CC8A25-BA2D-44C1-BB8D-848439C87CDD}" type="pres">
      <dgm:prSet presAssocID="{91101D1C-B30F-4D62-912E-D3945A225A53}" presName="parTxOnly" presStyleLbl="node1" presStyleIdx="2" presStyleCnt="6">
        <dgm:presLayoutVars>
          <dgm:bulletEnabled val="1"/>
        </dgm:presLayoutVars>
      </dgm:prSet>
      <dgm:spPr/>
    </dgm:pt>
    <dgm:pt modelId="{B93864B0-B834-451D-92B7-E8E6F1500041}" type="pres">
      <dgm:prSet presAssocID="{5FF8EF4D-5B72-43E9-AEAC-99C1E85E9C90}" presName="parSpace" presStyleCnt="0"/>
      <dgm:spPr/>
    </dgm:pt>
    <dgm:pt modelId="{76E2E88E-708A-4B1D-A0F4-85975826C378}" type="pres">
      <dgm:prSet presAssocID="{0BCC0613-E168-427C-9916-27E94BB881A0}" presName="parTxOnly" presStyleLbl="node1" presStyleIdx="3" presStyleCnt="6">
        <dgm:presLayoutVars>
          <dgm:bulletEnabled val="1"/>
        </dgm:presLayoutVars>
      </dgm:prSet>
      <dgm:spPr/>
    </dgm:pt>
    <dgm:pt modelId="{2F07BE3D-33CD-49D5-81B0-91F198D11FEB}" type="pres">
      <dgm:prSet presAssocID="{D5BA4B11-7371-4503-B14E-FFA540D8EAD7}" presName="parSpace" presStyleCnt="0"/>
      <dgm:spPr/>
    </dgm:pt>
    <dgm:pt modelId="{E958F9E7-9BA7-4DDD-BDE3-DB9953ED36F8}" type="pres">
      <dgm:prSet presAssocID="{54FE7EFB-7612-47DB-A689-34C60EC95DD5}" presName="parTxOnly" presStyleLbl="node1" presStyleIdx="4" presStyleCnt="6">
        <dgm:presLayoutVars>
          <dgm:bulletEnabled val="1"/>
        </dgm:presLayoutVars>
      </dgm:prSet>
      <dgm:spPr/>
    </dgm:pt>
    <dgm:pt modelId="{3CC2109A-0232-4A63-9D86-A552E5F0F40D}" type="pres">
      <dgm:prSet presAssocID="{224243EA-D261-420A-B07A-A8AFCCD1FA01}" presName="parSpace" presStyleCnt="0"/>
      <dgm:spPr/>
    </dgm:pt>
    <dgm:pt modelId="{7558EE4E-F6CC-4B86-A439-535F91E1AA6A}" type="pres">
      <dgm:prSet presAssocID="{39A91070-E564-4BC4-80B8-5A87DF12AA48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FE02200D-13DA-4DF6-AEDB-8234E0D9F518}" type="presOf" srcId="{54FE7EFB-7612-47DB-A689-34C60EC95DD5}" destId="{E958F9E7-9BA7-4DDD-BDE3-DB9953ED36F8}" srcOrd="0" destOrd="0" presId="urn:microsoft.com/office/officeart/2005/8/layout/hChevron3"/>
    <dgm:cxn modelId="{5FD1041B-169F-4EB5-866B-0EF6E34E3F69}" type="presOf" srcId="{91101D1C-B30F-4D62-912E-D3945A225A53}" destId="{E1CC8A25-BA2D-44C1-BB8D-848439C87CDD}" srcOrd="0" destOrd="0" presId="urn:microsoft.com/office/officeart/2005/8/layout/hChevron3"/>
    <dgm:cxn modelId="{DD2D611C-9F82-44BF-A76C-A4269E384918}" type="presOf" srcId="{39A91070-E564-4BC4-80B8-5A87DF12AA48}" destId="{7558EE4E-F6CC-4B86-A439-535F91E1AA6A}" srcOrd="0" destOrd="0" presId="urn:microsoft.com/office/officeart/2005/8/layout/hChevron3"/>
    <dgm:cxn modelId="{02A8EA1F-6A4D-41C2-A1F9-61C5B0504076}" srcId="{8C466045-E5D9-47F6-B56F-85E68F0884F7}" destId="{91101D1C-B30F-4D62-912E-D3945A225A53}" srcOrd="2" destOrd="0" parTransId="{66DF6F57-033B-4500-A5AC-C20FD754BBF3}" sibTransId="{5FF8EF4D-5B72-43E9-AEAC-99C1E85E9C90}"/>
    <dgm:cxn modelId="{86BF5836-C56A-4CF7-9773-445310E5D011}" type="presOf" srcId="{0BCC0613-E168-427C-9916-27E94BB881A0}" destId="{76E2E88E-708A-4B1D-A0F4-85975826C378}" srcOrd="0" destOrd="0" presId="urn:microsoft.com/office/officeart/2005/8/layout/hChevron3"/>
    <dgm:cxn modelId="{3E6C7273-9E4B-4CE7-89C8-DE79A41DEDD3}" type="presOf" srcId="{8AA9E2BF-4711-4E4F-91F8-95041D4104DE}" destId="{08DA961D-64AE-45A5-BC67-BA9B806CF40A}" srcOrd="0" destOrd="0" presId="urn:microsoft.com/office/officeart/2005/8/layout/hChevron3"/>
    <dgm:cxn modelId="{ADFC1EA4-0A90-460E-9C47-E56F79743574}" type="presOf" srcId="{1DB7287C-E26E-4BD8-B12D-D2014810EF73}" destId="{A535641D-91AA-4A00-9B31-116E2B7CCB86}" srcOrd="0" destOrd="0" presId="urn:microsoft.com/office/officeart/2005/8/layout/hChevron3"/>
    <dgm:cxn modelId="{AC492EA9-D3D2-41EC-8359-139CC8170631}" srcId="{8C466045-E5D9-47F6-B56F-85E68F0884F7}" destId="{1DB7287C-E26E-4BD8-B12D-D2014810EF73}" srcOrd="1" destOrd="0" parTransId="{D84C6C0A-C42C-4C0E-B65D-FAED399D7725}" sibTransId="{4F6C3A71-D768-4940-85BC-A438FA3671E5}"/>
    <dgm:cxn modelId="{A6D95CC1-22EC-4C25-A5B0-71CEF9E311EB}" srcId="{8C466045-E5D9-47F6-B56F-85E68F0884F7}" destId="{8AA9E2BF-4711-4E4F-91F8-95041D4104DE}" srcOrd="0" destOrd="0" parTransId="{82785B6A-1912-468F-88C5-31392438AAF3}" sibTransId="{3950B1B2-D4A1-46C6-B6EB-E15EF56B70A6}"/>
    <dgm:cxn modelId="{C8F639C3-8AB4-4556-9E9B-1DC4C350702E}" srcId="{8C466045-E5D9-47F6-B56F-85E68F0884F7}" destId="{54FE7EFB-7612-47DB-A689-34C60EC95DD5}" srcOrd="4" destOrd="0" parTransId="{89B7C1C8-AF6F-4BA9-BA28-5F3F104BC2A8}" sibTransId="{224243EA-D261-420A-B07A-A8AFCCD1FA01}"/>
    <dgm:cxn modelId="{BE0340D0-56D9-446D-9A70-E22FC1BAF005}" type="presOf" srcId="{8C466045-E5D9-47F6-B56F-85E68F0884F7}" destId="{4D32D036-6A13-443D-A95F-6CAE5E0DA523}" srcOrd="0" destOrd="0" presId="urn:microsoft.com/office/officeart/2005/8/layout/hChevron3"/>
    <dgm:cxn modelId="{6D3F49EE-8BD9-4AB2-8C6C-EED08E2BAC88}" srcId="{8C466045-E5D9-47F6-B56F-85E68F0884F7}" destId="{0BCC0613-E168-427C-9916-27E94BB881A0}" srcOrd="3" destOrd="0" parTransId="{F59AD304-A72D-45E5-A200-794BDC198CD0}" sibTransId="{D5BA4B11-7371-4503-B14E-FFA540D8EAD7}"/>
    <dgm:cxn modelId="{CCAFA2F5-5DEF-45B3-88F5-DAB9090ADCB8}" srcId="{8C466045-E5D9-47F6-B56F-85E68F0884F7}" destId="{39A91070-E564-4BC4-80B8-5A87DF12AA48}" srcOrd="5" destOrd="0" parTransId="{81930CBE-8C9D-40C6-AAB8-67E0ECDB03AD}" sibTransId="{2F5F7177-3BD2-4C4F-A48F-BA75591C789D}"/>
    <dgm:cxn modelId="{6389AC03-512F-4153-B46A-FADF59FD4D07}" type="presParOf" srcId="{4D32D036-6A13-443D-A95F-6CAE5E0DA523}" destId="{08DA961D-64AE-45A5-BC67-BA9B806CF40A}" srcOrd="0" destOrd="0" presId="urn:microsoft.com/office/officeart/2005/8/layout/hChevron3"/>
    <dgm:cxn modelId="{37B088E5-ABCA-42D2-AF7C-E31DDDC85F52}" type="presParOf" srcId="{4D32D036-6A13-443D-A95F-6CAE5E0DA523}" destId="{982BCFA7-26CB-4928-A684-A44F7EE91123}" srcOrd="1" destOrd="0" presId="urn:microsoft.com/office/officeart/2005/8/layout/hChevron3"/>
    <dgm:cxn modelId="{E64B6DE9-516C-4F00-A8EB-0FE05BB35EE7}" type="presParOf" srcId="{4D32D036-6A13-443D-A95F-6CAE5E0DA523}" destId="{A535641D-91AA-4A00-9B31-116E2B7CCB86}" srcOrd="2" destOrd="0" presId="urn:microsoft.com/office/officeart/2005/8/layout/hChevron3"/>
    <dgm:cxn modelId="{AF44BC77-2A9A-48FA-80A0-0BDA6EECF158}" type="presParOf" srcId="{4D32D036-6A13-443D-A95F-6CAE5E0DA523}" destId="{0FBA4477-DAE3-40B3-B977-9DB401E19CF5}" srcOrd="3" destOrd="0" presId="urn:microsoft.com/office/officeart/2005/8/layout/hChevron3"/>
    <dgm:cxn modelId="{6EF24032-6F45-4F49-A406-58D686AB8FBC}" type="presParOf" srcId="{4D32D036-6A13-443D-A95F-6CAE5E0DA523}" destId="{E1CC8A25-BA2D-44C1-BB8D-848439C87CDD}" srcOrd="4" destOrd="0" presId="urn:microsoft.com/office/officeart/2005/8/layout/hChevron3"/>
    <dgm:cxn modelId="{449BD02F-F0BD-47EB-9190-4AE370F3529B}" type="presParOf" srcId="{4D32D036-6A13-443D-A95F-6CAE5E0DA523}" destId="{B93864B0-B834-451D-92B7-E8E6F1500041}" srcOrd="5" destOrd="0" presId="urn:microsoft.com/office/officeart/2005/8/layout/hChevron3"/>
    <dgm:cxn modelId="{97B9F724-491F-474C-9314-3DFCF84F8BF4}" type="presParOf" srcId="{4D32D036-6A13-443D-A95F-6CAE5E0DA523}" destId="{76E2E88E-708A-4B1D-A0F4-85975826C378}" srcOrd="6" destOrd="0" presId="urn:microsoft.com/office/officeart/2005/8/layout/hChevron3"/>
    <dgm:cxn modelId="{0D7F77A2-FFE9-4C2A-9911-C0CA9C634324}" type="presParOf" srcId="{4D32D036-6A13-443D-A95F-6CAE5E0DA523}" destId="{2F07BE3D-33CD-49D5-81B0-91F198D11FEB}" srcOrd="7" destOrd="0" presId="urn:microsoft.com/office/officeart/2005/8/layout/hChevron3"/>
    <dgm:cxn modelId="{377762B5-CB66-432E-BBAB-D95F3C1C5678}" type="presParOf" srcId="{4D32D036-6A13-443D-A95F-6CAE5E0DA523}" destId="{E958F9E7-9BA7-4DDD-BDE3-DB9953ED36F8}" srcOrd="8" destOrd="0" presId="urn:microsoft.com/office/officeart/2005/8/layout/hChevron3"/>
    <dgm:cxn modelId="{3FF38E97-AA37-4B8C-87C4-FC938DD09438}" type="presParOf" srcId="{4D32D036-6A13-443D-A95F-6CAE5E0DA523}" destId="{3CC2109A-0232-4A63-9D86-A552E5F0F40D}" srcOrd="9" destOrd="0" presId="urn:microsoft.com/office/officeart/2005/8/layout/hChevron3"/>
    <dgm:cxn modelId="{BC6AE76C-19F9-40A3-9FA1-087FE8A0B2B8}" type="presParOf" srcId="{4D32D036-6A13-443D-A95F-6CAE5E0DA523}" destId="{7558EE4E-F6CC-4B86-A439-535F91E1AA6A}" srcOrd="10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8E51E6-0BD7-4135-9A8B-A2F2B52076E5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9F7337CB-B0CB-44E4-BD02-E6082CF70740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US" sz="1100" dirty="0"/>
            <a:t>Dynamics</a:t>
          </a:r>
          <a:endParaRPr lang="en-GB" sz="1100" dirty="0"/>
        </a:p>
      </dgm:t>
    </dgm:pt>
    <dgm:pt modelId="{D4B53B59-4663-40AD-9BB3-094C201A67DC}" type="parTrans" cxnId="{BAB9A305-DE6C-4CF5-A2C3-1FE79B5CFEBA}">
      <dgm:prSet/>
      <dgm:spPr/>
      <dgm:t>
        <a:bodyPr/>
        <a:lstStyle/>
        <a:p>
          <a:endParaRPr lang="en-GB" sz="1100"/>
        </a:p>
      </dgm:t>
    </dgm:pt>
    <dgm:pt modelId="{0470086C-54C9-4AE3-81BD-5483F7216595}" type="sibTrans" cxnId="{BAB9A305-DE6C-4CF5-A2C3-1FE79B5CFEBA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BF30AFB9-4AF2-4F00-A342-675ADBC50ABF}">
      <dgm:prSet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dirty="0"/>
            <a:t>Quiet</a:t>
          </a:r>
        </a:p>
      </dgm:t>
    </dgm:pt>
    <dgm:pt modelId="{B18880DA-2CAC-4268-AB50-3925BB16D73D}" type="sibTrans" cxnId="{F7A3EEFE-F013-4DC9-85B1-A7F23F473B6A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DB54593F-981B-424A-88C6-CD93E989B0B8}" type="parTrans" cxnId="{F7A3EEFE-F013-4DC9-85B1-A7F23F473B6A}">
      <dgm:prSet/>
      <dgm:spPr/>
      <dgm:t>
        <a:bodyPr/>
        <a:lstStyle/>
        <a:p>
          <a:endParaRPr lang="en-GB" sz="1100"/>
        </a:p>
      </dgm:t>
    </dgm:pt>
    <dgm:pt modelId="{524ECC3D-9C8D-427D-8576-5C5B78E11668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dirty="0"/>
            <a:t>Loud</a:t>
          </a:r>
        </a:p>
      </dgm:t>
    </dgm:pt>
    <dgm:pt modelId="{40C74DAD-6DFB-4A6F-BAEF-DC1AF051C4E2}" type="sibTrans" cxnId="{BF3511AD-D7B1-4640-869E-3E5E7999EB00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9BFD310E-F7EB-40AF-90ED-A4061B03EF05}" type="parTrans" cxnId="{BF3511AD-D7B1-4640-869E-3E5E7999EB00}">
      <dgm:prSet/>
      <dgm:spPr/>
      <dgm:t>
        <a:bodyPr/>
        <a:lstStyle/>
        <a:p>
          <a:endParaRPr lang="en-GB" sz="1100"/>
        </a:p>
      </dgm:t>
    </dgm:pt>
    <dgm:pt modelId="{23B6C8BC-23DB-4C89-9B95-3F748A6DFD1E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dirty="0"/>
            <a:t>Fast</a:t>
          </a:r>
        </a:p>
      </dgm:t>
    </dgm:pt>
    <dgm:pt modelId="{A7160414-6274-4245-B41A-5B95B9568611}" type="sibTrans" cxnId="{2DDC45BF-91CA-4B3D-BC7A-042B8E3509AE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2E494D1A-0229-46C6-852B-BDFAFCA37D9C}" type="parTrans" cxnId="{2DDC45BF-91CA-4B3D-BC7A-042B8E3509AE}">
      <dgm:prSet/>
      <dgm:spPr/>
      <dgm:t>
        <a:bodyPr/>
        <a:lstStyle/>
        <a:p>
          <a:endParaRPr lang="en-GB" sz="1100"/>
        </a:p>
      </dgm:t>
    </dgm:pt>
    <dgm:pt modelId="{734547F7-FD89-4500-AFFD-5E0BC3F8F878}">
      <dgm:prSet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dirty="0"/>
            <a:t>Slow</a:t>
          </a:r>
        </a:p>
      </dgm:t>
    </dgm:pt>
    <dgm:pt modelId="{08FE0C45-9B7F-4A07-AFD7-59CBA437DDE5}" type="sibTrans" cxnId="{C1EE4FC6-39CC-4F14-9FA3-34BFCE0BFC89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C99E7111-DA81-41F8-AF2A-71572E72F6F6}" type="parTrans" cxnId="{C1EE4FC6-39CC-4F14-9FA3-34BFCE0BFC89}">
      <dgm:prSet/>
      <dgm:spPr/>
      <dgm:t>
        <a:bodyPr/>
        <a:lstStyle/>
        <a:p>
          <a:endParaRPr lang="en-GB" sz="1100"/>
        </a:p>
      </dgm:t>
    </dgm:pt>
    <dgm:pt modelId="{51F301AE-8C78-4AF6-8B50-E091FF4BAD49}">
      <dgm:prSet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dirty="0"/>
            <a:t>Percussion</a:t>
          </a:r>
        </a:p>
      </dgm:t>
    </dgm:pt>
    <dgm:pt modelId="{2DBD459B-F3FE-44E0-B4D5-9755AC85A67E}" type="sibTrans" cxnId="{21302FF3-A713-4DD4-9D4A-BEC03DC35A59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7E66EF8A-8C33-4885-B7A0-2FC928B7CA80}" type="parTrans" cxnId="{21302FF3-A713-4DD4-9D4A-BEC03DC35A59}">
      <dgm:prSet/>
      <dgm:spPr/>
      <dgm:t>
        <a:bodyPr/>
        <a:lstStyle/>
        <a:p>
          <a:endParaRPr lang="en-GB" sz="1100"/>
        </a:p>
      </dgm:t>
    </dgm:pt>
    <dgm:pt modelId="{A3E9F594-961A-45A5-8283-F2DCD2EB5FCC}">
      <dgm:prSet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US" sz="1100" dirty="0"/>
            <a:t>Tempo</a:t>
          </a:r>
          <a:endParaRPr lang="en-GB" sz="1100" dirty="0"/>
        </a:p>
      </dgm:t>
    </dgm:pt>
    <dgm:pt modelId="{A516AACD-9E4B-4DC7-8C88-FCF0586D0642}" type="sibTrans" cxnId="{5D89CBA7-0B9A-44D4-BB95-10AEC0D88B1C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AB63FAA0-D4A4-4EDB-8484-B3DBB8B3203A}" type="parTrans" cxnId="{5D89CBA7-0B9A-44D4-BB95-10AEC0D88B1C}">
      <dgm:prSet/>
      <dgm:spPr/>
      <dgm:t>
        <a:bodyPr/>
        <a:lstStyle/>
        <a:p>
          <a:endParaRPr lang="en-GB" sz="1100"/>
        </a:p>
      </dgm:t>
    </dgm:pt>
    <dgm:pt modelId="{DC77B509-B72C-44C1-A0F7-2E193EA39021}" type="pres">
      <dgm:prSet presAssocID="{288E51E6-0BD7-4135-9A8B-A2F2B52076E5}" presName="linearFlow" presStyleCnt="0">
        <dgm:presLayoutVars>
          <dgm:resizeHandles val="exact"/>
        </dgm:presLayoutVars>
      </dgm:prSet>
      <dgm:spPr/>
    </dgm:pt>
    <dgm:pt modelId="{483A8CEB-CDCF-425F-8612-09658A2ADA09}" type="pres">
      <dgm:prSet presAssocID="{9F7337CB-B0CB-44E4-BD02-E6082CF70740}" presName="node" presStyleLbl="node1" presStyleIdx="0" presStyleCnt="7" custScaleX="223261" custScaleY="90910">
        <dgm:presLayoutVars>
          <dgm:bulletEnabled val="1"/>
        </dgm:presLayoutVars>
      </dgm:prSet>
      <dgm:spPr>
        <a:prstGeom prst="rect">
          <a:avLst/>
        </a:prstGeom>
      </dgm:spPr>
    </dgm:pt>
    <dgm:pt modelId="{947A1DB6-4D75-4600-83B0-2B79F948A793}" type="pres">
      <dgm:prSet presAssocID="{0470086C-54C9-4AE3-81BD-5483F7216595}" presName="sibTrans" presStyleLbl="sibTrans2D1" presStyleIdx="0" presStyleCnt="6"/>
      <dgm:spPr/>
    </dgm:pt>
    <dgm:pt modelId="{87510CB6-AB15-4DE0-A77E-7B6ACB2AD388}" type="pres">
      <dgm:prSet presAssocID="{0470086C-54C9-4AE3-81BD-5483F7216595}" presName="connectorText" presStyleLbl="sibTrans2D1" presStyleIdx="0" presStyleCnt="6"/>
      <dgm:spPr/>
    </dgm:pt>
    <dgm:pt modelId="{1B9FB0C5-77C1-45B1-9A7E-247F14306649}" type="pres">
      <dgm:prSet presAssocID="{A3E9F594-961A-45A5-8283-F2DCD2EB5FCC}" presName="node" presStyleLbl="node1" presStyleIdx="1" presStyleCnt="7" custScaleX="222488">
        <dgm:presLayoutVars>
          <dgm:bulletEnabled val="1"/>
        </dgm:presLayoutVars>
      </dgm:prSet>
      <dgm:spPr>
        <a:prstGeom prst="rect">
          <a:avLst/>
        </a:prstGeom>
      </dgm:spPr>
    </dgm:pt>
    <dgm:pt modelId="{74F15C5F-7C6B-4F10-8FEC-18DFB431AD59}" type="pres">
      <dgm:prSet presAssocID="{A516AACD-9E4B-4DC7-8C88-FCF0586D0642}" presName="sibTrans" presStyleLbl="sibTrans2D1" presStyleIdx="1" presStyleCnt="6"/>
      <dgm:spPr/>
    </dgm:pt>
    <dgm:pt modelId="{0414B4F5-A401-4D41-8C13-D8101FDDB6C2}" type="pres">
      <dgm:prSet presAssocID="{A516AACD-9E4B-4DC7-8C88-FCF0586D0642}" presName="connectorText" presStyleLbl="sibTrans2D1" presStyleIdx="1" presStyleCnt="6"/>
      <dgm:spPr/>
    </dgm:pt>
    <dgm:pt modelId="{FB73F5AE-7330-43E9-982F-60376189B0B0}" type="pres">
      <dgm:prSet presAssocID="{51F301AE-8C78-4AF6-8B50-E091FF4BAD49}" presName="node" presStyleLbl="node1" presStyleIdx="2" presStyleCnt="7" custScaleX="223261">
        <dgm:presLayoutVars>
          <dgm:bulletEnabled val="1"/>
        </dgm:presLayoutVars>
      </dgm:prSet>
      <dgm:spPr>
        <a:prstGeom prst="rect">
          <a:avLst/>
        </a:prstGeom>
      </dgm:spPr>
    </dgm:pt>
    <dgm:pt modelId="{5F15D703-AAEA-4CF0-9CC5-A1DB94758DF6}" type="pres">
      <dgm:prSet presAssocID="{2DBD459B-F3FE-44E0-B4D5-9755AC85A67E}" presName="sibTrans" presStyleLbl="sibTrans2D1" presStyleIdx="2" presStyleCnt="6"/>
      <dgm:spPr/>
    </dgm:pt>
    <dgm:pt modelId="{44D612CF-DEEE-4486-B727-C0890D52BAA2}" type="pres">
      <dgm:prSet presAssocID="{2DBD459B-F3FE-44E0-B4D5-9755AC85A67E}" presName="connectorText" presStyleLbl="sibTrans2D1" presStyleIdx="2" presStyleCnt="6"/>
      <dgm:spPr/>
    </dgm:pt>
    <dgm:pt modelId="{1249167F-2E8C-4943-9C5C-0A83EC810195}" type="pres">
      <dgm:prSet presAssocID="{734547F7-FD89-4500-AFFD-5E0BC3F8F878}" presName="node" presStyleLbl="node1" presStyleIdx="3" presStyleCnt="7" custScaleX="214964">
        <dgm:presLayoutVars>
          <dgm:bulletEnabled val="1"/>
        </dgm:presLayoutVars>
      </dgm:prSet>
      <dgm:spPr>
        <a:prstGeom prst="rect">
          <a:avLst/>
        </a:prstGeom>
      </dgm:spPr>
    </dgm:pt>
    <dgm:pt modelId="{DB3ED375-0730-42D6-A62A-AB6588FBD95D}" type="pres">
      <dgm:prSet presAssocID="{08FE0C45-9B7F-4A07-AFD7-59CBA437DDE5}" presName="sibTrans" presStyleLbl="sibTrans2D1" presStyleIdx="3" presStyleCnt="6"/>
      <dgm:spPr/>
    </dgm:pt>
    <dgm:pt modelId="{B063445E-432D-46F9-A72B-223B9C64C422}" type="pres">
      <dgm:prSet presAssocID="{08FE0C45-9B7F-4A07-AFD7-59CBA437DDE5}" presName="connectorText" presStyleLbl="sibTrans2D1" presStyleIdx="3" presStyleCnt="6"/>
      <dgm:spPr/>
    </dgm:pt>
    <dgm:pt modelId="{B1255379-5A6E-4AFD-8580-0EF913B1665E}" type="pres">
      <dgm:prSet presAssocID="{23B6C8BC-23DB-4C89-9B95-3F748A6DFD1E}" presName="node" presStyleLbl="node1" presStyleIdx="4" presStyleCnt="7" custScaleX="222488" custScaleY="90910">
        <dgm:presLayoutVars>
          <dgm:bulletEnabled val="1"/>
        </dgm:presLayoutVars>
      </dgm:prSet>
      <dgm:spPr>
        <a:prstGeom prst="rect">
          <a:avLst/>
        </a:prstGeom>
      </dgm:spPr>
    </dgm:pt>
    <dgm:pt modelId="{A9F9B4C0-9F48-4DF9-8642-33E8DAA24FBA}" type="pres">
      <dgm:prSet presAssocID="{A7160414-6274-4245-B41A-5B95B9568611}" presName="sibTrans" presStyleLbl="sibTrans2D1" presStyleIdx="4" presStyleCnt="6"/>
      <dgm:spPr/>
    </dgm:pt>
    <dgm:pt modelId="{EAE095CB-39DA-44FE-80FF-F4BA1D13C47E}" type="pres">
      <dgm:prSet presAssocID="{A7160414-6274-4245-B41A-5B95B9568611}" presName="connectorText" presStyleLbl="sibTrans2D1" presStyleIdx="4" presStyleCnt="6"/>
      <dgm:spPr/>
    </dgm:pt>
    <dgm:pt modelId="{67A0C3CB-A644-499F-B889-68236339F78A}" type="pres">
      <dgm:prSet presAssocID="{524ECC3D-9C8D-427D-8576-5C5B78E11668}" presName="node" presStyleLbl="node1" presStyleIdx="5" presStyleCnt="7" custScaleX="226724" custScaleY="90910">
        <dgm:presLayoutVars>
          <dgm:bulletEnabled val="1"/>
        </dgm:presLayoutVars>
      </dgm:prSet>
      <dgm:spPr>
        <a:prstGeom prst="rect">
          <a:avLst/>
        </a:prstGeom>
      </dgm:spPr>
    </dgm:pt>
    <dgm:pt modelId="{0ECB4574-B093-4238-ADE0-887B11D7A97E}" type="pres">
      <dgm:prSet presAssocID="{40C74DAD-6DFB-4A6F-BAEF-DC1AF051C4E2}" presName="sibTrans" presStyleLbl="sibTrans2D1" presStyleIdx="5" presStyleCnt="6"/>
      <dgm:spPr/>
    </dgm:pt>
    <dgm:pt modelId="{009D16DE-460B-48D2-804A-56327B909C71}" type="pres">
      <dgm:prSet presAssocID="{40C74DAD-6DFB-4A6F-BAEF-DC1AF051C4E2}" presName="connectorText" presStyleLbl="sibTrans2D1" presStyleIdx="5" presStyleCnt="6"/>
      <dgm:spPr/>
    </dgm:pt>
    <dgm:pt modelId="{28365B47-46E4-4A3C-A1FC-D3BF483E89EB}" type="pres">
      <dgm:prSet presAssocID="{BF30AFB9-4AF2-4F00-A342-675ADBC50ABF}" presName="node" presStyleLbl="node1" presStyleIdx="6" presStyleCnt="7" custScaleX="222488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BAB9A305-DE6C-4CF5-A2C3-1FE79B5CFEBA}" srcId="{288E51E6-0BD7-4135-9A8B-A2F2B52076E5}" destId="{9F7337CB-B0CB-44E4-BD02-E6082CF70740}" srcOrd="0" destOrd="0" parTransId="{D4B53B59-4663-40AD-9BB3-094C201A67DC}" sibTransId="{0470086C-54C9-4AE3-81BD-5483F7216595}"/>
    <dgm:cxn modelId="{FC646D12-5BC2-4C24-BBD2-2A6F301EF26F}" type="presOf" srcId="{9F7337CB-B0CB-44E4-BD02-E6082CF70740}" destId="{483A8CEB-CDCF-425F-8612-09658A2ADA09}" srcOrd="0" destOrd="0" presId="urn:microsoft.com/office/officeart/2005/8/layout/process2"/>
    <dgm:cxn modelId="{BB685024-8149-42F6-AEFE-592D48081573}" type="presOf" srcId="{23B6C8BC-23DB-4C89-9B95-3F748A6DFD1E}" destId="{B1255379-5A6E-4AFD-8580-0EF913B1665E}" srcOrd="0" destOrd="0" presId="urn:microsoft.com/office/officeart/2005/8/layout/process2"/>
    <dgm:cxn modelId="{C19CC230-1E8F-49BD-812A-C46E01210360}" type="presOf" srcId="{2DBD459B-F3FE-44E0-B4D5-9755AC85A67E}" destId="{44D612CF-DEEE-4486-B727-C0890D52BAA2}" srcOrd="1" destOrd="0" presId="urn:microsoft.com/office/officeart/2005/8/layout/process2"/>
    <dgm:cxn modelId="{D67AEE35-4508-4B21-A352-4C990CF836C6}" type="presOf" srcId="{A3E9F594-961A-45A5-8283-F2DCD2EB5FCC}" destId="{1B9FB0C5-77C1-45B1-9A7E-247F14306649}" srcOrd="0" destOrd="0" presId="urn:microsoft.com/office/officeart/2005/8/layout/process2"/>
    <dgm:cxn modelId="{7A24D93C-D84C-4F3E-B692-7B8C4984A9A7}" type="presOf" srcId="{524ECC3D-9C8D-427D-8576-5C5B78E11668}" destId="{67A0C3CB-A644-499F-B889-68236339F78A}" srcOrd="0" destOrd="0" presId="urn:microsoft.com/office/officeart/2005/8/layout/process2"/>
    <dgm:cxn modelId="{8113F845-D4E9-425E-87E4-A5BFD988291B}" type="presOf" srcId="{0470086C-54C9-4AE3-81BD-5483F7216595}" destId="{87510CB6-AB15-4DE0-A77E-7B6ACB2AD388}" srcOrd="1" destOrd="0" presId="urn:microsoft.com/office/officeart/2005/8/layout/process2"/>
    <dgm:cxn modelId="{46833B70-C083-49EF-B215-FA61976C4102}" type="presOf" srcId="{A516AACD-9E4B-4DC7-8C88-FCF0586D0642}" destId="{0414B4F5-A401-4D41-8C13-D8101FDDB6C2}" srcOrd="1" destOrd="0" presId="urn:microsoft.com/office/officeart/2005/8/layout/process2"/>
    <dgm:cxn modelId="{96ECE081-E3EC-47AA-B101-E9BD18E3D91A}" type="presOf" srcId="{2DBD459B-F3FE-44E0-B4D5-9755AC85A67E}" destId="{5F15D703-AAEA-4CF0-9CC5-A1DB94758DF6}" srcOrd="0" destOrd="0" presId="urn:microsoft.com/office/officeart/2005/8/layout/process2"/>
    <dgm:cxn modelId="{9FEF1C86-2086-4A43-9268-A46182C51BA7}" type="presOf" srcId="{A7160414-6274-4245-B41A-5B95B9568611}" destId="{A9F9B4C0-9F48-4DF9-8642-33E8DAA24FBA}" srcOrd="0" destOrd="0" presId="urn:microsoft.com/office/officeart/2005/8/layout/process2"/>
    <dgm:cxn modelId="{0E54219E-C4CC-4024-B7F8-4B50E4863B7A}" type="presOf" srcId="{0470086C-54C9-4AE3-81BD-5483F7216595}" destId="{947A1DB6-4D75-4600-83B0-2B79F948A793}" srcOrd="0" destOrd="0" presId="urn:microsoft.com/office/officeart/2005/8/layout/process2"/>
    <dgm:cxn modelId="{ED382A9F-6C53-478E-A87B-71A8D13EEDA7}" type="presOf" srcId="{40C74DAD-6DFB-4A6F-BAEF-DC1AF051C4E2}" destId="{009D16DE-460B-48D2-804A-56327B909C71}" srcOrd="1" destOrd="0" presId="urn:microsoft.com/office/officeart/2005/8/layout/process2"/>
    <dgm:cxn modelId="{5D89CBA7-0B9A-44D4-BB95-10AEC0D88B1C}" srcId="{288E51E6-0BD7-4135-9A8B-A2F2B52076E5}" destId="{A3E9F594-961A-45A5-8283-F2DCD2EB5FCC}" srcOrd="1" destOrd="0" parTransId="{AB63FAA0-D4A4-4EDB-8484-B3DBB8B3203A}" sibTransId="{A516AACD-9E4B-4DC7-8C88-FCF0586D0642}"/>
    <dgm:cxn modelId="{8A052AAB-961F-4349-BEF8-15F58EFF8BAD}" type="presOf" srcId="{734547F7-FD89-4500-AFFD-5E0BC3F8F878}" destId="{1249167F-2E8C-4943-9C5C-0A83EC810195}" srcOrd="0" destOrd="0" presId="urn:microsoft.com/office/officeart/2005/8/layout/process2"/>
    <dgm:cxn modelId="{BF3511AD-D7B1-4640-869E-3E5E7999EB00}" srcId="{288E51E6-0BD7-4135-9A8B-A2F2B52076E5}" destId="{524ECC3D-9C8D-427D-8576-5C5B78E11668}" srcOrd="5" destOrd="0" parTransId="{9BFD310E-F7EB-40AF-90ED-A4061B03EF05}" sibTransId="{40C74DAD-6DFB-4A6F-BAEF-DC1AF051C4E2}"/>
    <dgm:cxn modelId="{2DDC45BF-91CA-4B3D-BC7A-042B8E3509AE}" srcId="{288E51E6-0BD7-4135-9A8B-A2F2B52076E5}" destId="{23B6C8BC-23DB-4C89-9B95-3F748A6DFD1E}" srcOrd="4" destOrd="0" parTransId="{2E494D1A-0229-46C6-852B-BDFAFCA37D9C}" sibTransId="{A7160414-6274-4245-B41A-5B95B9568611}"/>
    <dgm:cxn modelId="{C1EE4FC6-39CC-4F14-9FA3-34BFCE0BFC89}" srcId="{288E51E6-0BD7-4135-9A8B-A2F2B52076E5}" destId="{734547F7-FD89-4500-AFFD-5E0BC3F8F878}" srcOrd="3" destOrd="0" parTransId="{C99E7111-DA81-41F8-AF2A-71572E72F6F6}" sibTransId="{08FE0C45-9B7F-4A07-AFD7-59CBA437DDE5}"/>
    <dgm:cxn modelId="{786FDDCF-0970-4DA4-8F2B-3EDAA2B2EC1D}" type="presOf" srcId="{BF30AFB9-4AF2-4F00-A342-675ADBC50ABF}" destId="{28365B47-46E4-4A3C-A1FC-D3BF483E89EB}" srcOrd="0" destOrd="0" presId="urn:microsoft.com/office/officeart/2005/8/layout/process2"/>
    <dgm:cxn modelId="{D20B3BD1-E9B9-440E-9888-5415231DAC62}" type="presOf" srcId="{08FE0C45-9B7F-4A07-AFD7-59CBA437DDE5}" destId="{B063445E-432D-46F9-A72B-223B9C64C422}" srcOrd="1" destOrd="0" presId="urn:microsoft.com/office/officeart/2005/8/layout/process2"/>
    <dgm:cxn modelId="{7A1B5FD6-45EC-4CF0-9B01-7778FA317146}" type="presOf" srcId="{40C74DAD-6DFB-4A6F-BAEF-DC1AF051C4E2}" destId="{0ECB4574-B093-4238-ADE0-887B11D7A97E}" srcOrd="0" destOrd="0" presId="urn:microsoft.com/office/officeart/2005/8/layout/process2"/>
    <dgm:cxn modelId="{0DA812D8-F80B-4AEF-B257-BBEFFF4204C5}" type="presOf" srcId="{A7160414-6274-4245-B41A-5B95B9568611}" destId="{EAE095CB-39DA-44FE-80FF-F4BA1D13C47E}" srcOrd="1" destOrd="0" presId="urn:microsoft.com/office/officeart/2005/8/layout/process2"/>
    <dgm:cxn modelId="{8AD68EDE-B0E3-49D2-BE95-26E46D6EC7C3}" type="presOf" srcId="{51F301AE-8C78-4AF6-8B50-E091FF4BAD49}" destId="{FB73F5AE-7330-43E9-982F-60376189B0B0}" srcOrd="0" destOrd="0" presId="urn:microsoft.com/office/officeart/2005/8/layout/process2"/>
    <dgm:cxn modelId="{A35931E9-44C8-4A91-8426-139E327821BB}" type="presOf" srcId="{288E51E6-0BD7-4135-9A8B-A2F2B52076E5}" destId="{DC77B509-B72C-44C1-A0F7-2E193EA39021}" srcOrd="0" destOrd="0" presId="urn:microsoft.com/office/officeart/2005/8/layout/process2"/>
    <dgm:cxn modelId="{DB91A1EB-F570-43A8-9241-AA88A7AC7F82}" type="presOf" srcId="{A516AACD-9E4B-4DC7-8C88-FCF0586D0642}" destId="{74F15C5F-7C6B-4F10-8FEC-18DFB431AD59}" srcOrd="0" destOrd="0" presId="urn:microsoft.com/office/officeart/2005/8/layout/process2"/>
    <dgm:cxn modelId="{C1258DEC-5D35-4CD6-9D1C-94D14132F81B}" type="presOf" srcId="{08FE0C45-9B7F-4A07-AFD7-59CBA437DDE5}" destId="{DB3ED375-0730-42D6-A62A-AB6588FBD95D}" srcOrd="0" destOrd="0" presId="urn:microsoft.com/office/officeart/2005/8/layout/process2"/>
    <dgm:cxn modelId="{21302FF3-A713-4DD4-9D4A-BEC03DC35A59}" srcId="{288E51E6-0BD7-4135-9A8B-A2F2B52076E5}" destId="{51F301AE-8C78-4AF6-8B50-E091FF4BAD49}" srcOrd="2" destOrd="0" parTransId="{7E66EF8A-8C33-4885-B7A0-2FC928B7CA80}" sibTransId="{2DBD459B-F3FE-44E0-B4D5-9755AC85A67E}"/>
    <dgm:cxn modelId="{F7A3EEFE-F013-4DC9-85B1-A7F23F473B6A}" srcId="{288E51E6-0BD7-4135-9A8B-A2F2B52076E5}" destId="{BF30AFB9-4AF2-4F00-A342-675ADBC50ABF}" srcOrd="6" destOrd="0" parTransId="{DB54593F-981B-424A-88C6-CD93E989B0B8}" sibTransId="{B18880DA-2CAC-4268-AB50-3925BB16D73D}"/>
    <dgm:cxn modelId="{74400460-79AD-4DEE-B097-B1C96FC81C41}" type="presParOf" srcId="{DC77B509-B72C-44C1-A0F7-2E193EA39021}" destId="{483A8CEB-CDCF-425F-8612-09658A2ADA09}" srcOrd="0" destOrd="0" presId="urn:microsoft.com/office/officeart/2005/8/layout/process2"/>
    <dgm:cxn modelId="{64FD7FA1-FA81-43BE-AFB7-B4772A6E5902}" type="presParOf" srcId="{DC77B509-B72C-44C1-A0F7-2E193EA39021}" destId="{947A1DB6-4D75-4600-83B0-2B79F948A793}" srcOrd="1" destOrd="0" presId="urn:microsoft.com/office/officeart/2005/8/layout/process2"/>
    <dgm:cxn modelId="{C98C3984-E634-43FB-B29B-9E332EBA22FC}" type="presParOf" srcId="{947A1DB6-4D75-4600-83B0-2B79F948A793}" destId="{87510CB6-AB15-4DE0-A77E-7B6ACB2AD388}" srcOrd="0" destOrd="0" presId="urn:microsoft.com/office/officeart/2005/8/layout/process2"/>
    <dgm:cxn modelId="{A1E4BD59-8826-40F1-B27A-EAFBFE131A61}" type="presParOf" srcId="{DC77B509-B72C-44C1-A0F7-2E193EA39021}" destId="{1B9FB0C5-77C1-45B1-9A7E-247F14306649}" srcOrd="2" destOrd="0" presId="urn:microsoft.com/office/officeart/2005/8/layout/process2"/>
    <dgm:cxn modelId="{C3012228-F722-420A-9ABB-2F3F969B0564}" type="presParOf" srcId="{DC77B509-B72C-44C1-A0F7-2E193EA39021}" destId="{74F15C5F-7C6B-4F10-8FEC-18DFB431AD59}" srcOrd="3" destOrd="0" presId="urn:microsoft.com/office/officeart/2005/8/layout/process2"/>
    <dgm:cxn modelId="{0360CE23-43DC-4009-86FA-D0AFD31C1318}" type="presParOf" srcId="{74F15C5F-7C6B-4F10-8FEC-18DFB431AD59}" destId="{0414B4F5-A401-4D41-8C13-D8101FDDB6C2}" srcOrd="0" destOrd="0" presId="urn:microsoft.com/office/officeart/2005/8/layout/process2"/>
    <dgm:cxn modelId="{C957E4F7-F77C-4AD6-BAA0-98BAB5A93341}" type="presParOf" srcId="{DC77B509-B72C-44C1-A0F7-2E193EA39021}" destId="{FB73F5AE-7330-43E9-982F-60376189B0B0}" srcOrd="4" destOrd="0" presId="urn:microsoft.com/office/officeart/2005/8/layout/process2"/>
    <dgm:cxn modelId="{D9716289-C1A2-4D9C-A85F-C71462A6DFDE}" type="presParOf" srcId="{DC77B509-B72C-44C1-A0F7-2E193EA39021}" destId="{5F15D703-AAEA-4CF0-9CC5-A1DB94758DF6}" srcOrd="5" destOrd="0" presId="urn:microsoft.com/office/officeart/2005/8/layout/process2"/>
    <dgm:cxn modelId="{BE180ED6-A34A-436E-86BF-E06915267332}" type="presParOf" srcId="{5F15D703-AAEA-4CF0-9CC5-A1DB94758DF6}" destId="{44D612CF-DEEE-4486-B727-C0890D52BAA2}" srcOrd="0" destOrd="0" presId="urn:microsoft.com/office/officeart/2005/8/layout/process2"/>
    <dgm:cxn modelId="{442A0CF8-F116-4B0D-9BE0-1B4AE54E796C}" type="presParOf" srcId="{DC77B509-B72C-44C1-A0F7-2E193EA39021}" destId="{1249167F-2E8C-4943-9C5C-0A83EC810195}" srcOrd="6" destOrd="0" presId="urn:microsoft.com/office/officeart/2005/8/layout/process2"/>
    <dgm:cxn modelId="{0A842FFB-F4A6-4564-BE11-9FEE724BBD7B}" type="presParOf" srcId="{DC77B509-B72C-44C1-A0F7-2E193EA39021}" destId="{DB3ED375-0730-42D6-A62A-AB6588FBD95D}" srcOrd="7" destOrd="0" presId="urn:microsoft.com/office/officeart/2005/8/layout/process2"/>
    <dgm:cxn modelId="{63C66136-2034-437E-A0F5-0A8A5B2274B3}" type="presParOf" srcId="{DB3ED375-0730-42D6-A62A-AB6588FBD95D}" destId="{B063445E-432D-46F9-A72B-223B9C64C422}" srcOrd="0" destOrd="0" presId="urn:microsoft.com/office/officeart/2005/8/layout/process2"/>
    <dgm:cxn modelId="{169EC14D-D6C0-4734-8959-C9267D854417}" type="presParOf" srcId="{DC77B509-B72C-44C1-A0F7-2E193EA39021}" destId="{B1255379-5A6E-4AFD-8580-0EF913B1665E}" srcOrd="8" destOrd="0" presId="urn:microsoft.com/office/officeart/2005/8/layout/process2"/>
    <dgm:cxn modelId="{D3FA2EBF-EE8E-4705-BD0D-30092FFA8CCA}" type="presParOf" srcId="{DC77B509-B72C-44C1-A0F7-2E193EA39021}" destId="{A9F9B4C0-9F48-4DF9-8642-33E8DAA24FBA}" srcOrd="9" destOrd="0" presId="urn:microsoft.com/office/officeart/2005/8/layout/process2"/>
    <dgm:cxn modelId="{90D3192B-3E6F-47AE-996D-CAE35550138C}" type="presParOf" srcId="{A9F9B4C0-9F48-4DF9-8642-33E8DAA24FBA}" destId="{EAE095CB-39DA-44FE-80FF-F4BA1D13C47E}" srcOrd="0" destOrd="0" presId="urn:microsoft.com/office/officeart/2005/8/layout/process2"/>
    <dgm:cxn modelId="{81B5C52F-8BBE-4C7A-BB73-4B66BBA001A3}" type="presParOf" srcId="{DC77B509-B72C-44C1-A0F7-2E193EA39021}" destId="{67A0C3CB-A644-499F-B889-68236339F78A}" srcOrd="10" destOrd="0" presId="urn:microsoft.com/office/officeart/2005/8/layout/process2"/>
    <dgm:cxn modelId="{EA0E86CA-21A2-4AB6-B375-69E5DDD9CA91}" type="presParOf" srcId="{DC77B509-B72C-44C1-A0F7-2E193EA39021}" destId="{0ECB4574-B093-4238-ADE0-887B11D7A97E}" srcOrd="11" destOrd="0" presId="urn:microsoft.com/office/officeart/2005/8/layout/process2"/>
    <dgm:cxn modelId="{9ADCA722-C6E7-4CBF-86E0-915115B94836}" type="presParOf" srcId="{0ECB4574-B093-4238-ADE0-887B11D7A97E}" destId="{009D16DE-460B-48D2-804A-56327B909C71}" srcOrd="0" destOrd="0" presId="urn:microsoft.com/office/officeart/2005/8/layout/process2"/>
    <dgm:cxn modelId="{7C46FB3A-1908-4B14-A640-71DE7814E8E5}" type="presParOf" srcId="{DC77B509-B72C-44C1-A0F7-2E193EA39021}" destId="{28365B47-46E4-4A3C-A1FC-D3BF483E89EB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A961D-64AE-45A5-BC67-BA9B806CF40A}">
      <dsp:nvSpPr>
        <dsp:cNvPr id="0" name=""/>
        <dsp:cNvSpPr/>
      </dsp:nvSpPr>
      <dsp:spPr>
        <a:xfrm>
          <a:off x="434" y="188572"/>
          <a:ext cx="1681337" cy="7384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u="none" kern="1200" dirty="0"/>
            <a:t>Medieval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u="none" kern="1200" dirty="0"/>
            <a:t>(approx. 400-1400)</a:t>
          </a:r>
          <a:endParaRPr lang="en-GB" sz="1100" kern="1200" dirty="0"/>
        </a:p>
      </dsp:txBody>
      <dsp:txXfrm>
        <a:off x="434" y="188572"/>
        <a:ext cx="1496737" cy="738400"/>
      </dsp:txXfrm>
    </dsp:sp>
    <dsp:sp modelId="{A535641D-91AA-4A00-9B31-116E2B7CCB86}">
      <dsp:nvSpPr>
        <dsp:cNvPr id="0" name=""/>
        <dsp:cNvSpPr/>
      </dsp:nvSpPr>
      <dsp:spPr>
        <a:xfrm>
          <a:off x="1312572" y="188572"/>
          <a:ext cx="1846001" cy="7384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u="none" kern="1200" dirty="0"/>
            <a:t>Renaissance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u="none" kern="1200" dirty="0"/>
            <a:t> (approx. 1400-1600)</a:t>
          </a:r>
          <a:endParaRPr lang="en-GB" sz="1100" kern="1200" dirty="0"/>
        </a:p>
      </dsp:txBody>
      <dsp:txXfrm>
        <a:off x="1681772" y="188572"/>
        <a:ext cx="1107601" cy="738400"/>
      </dsp:txXfrm>
    </dsp:sp>
    <dsp:sp modelId="{E1CC8A25-BA2D-44C1-BB8D-848439C87CDD}">
      <dsp:nvSpPr>
        <dsp:cNvPr id="0" name=""/>
        <dsp:cNvSpPr/>
      </dsp:nvSpPr>
      <dsp:spPr>
        <a:xfrm>
          <a:off x="2789373" y="188572"/>
          <a:ext cx="1846001" cy="7384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u="none" kern="1200" dirty="0"/>
            <a:t>Baroque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u="none" kern="1200" dirty="0"/>
            <a:t>(approx. 1600-1700)</a:t>
          </a:r>
          <a:endParaRPr lang="en-GB" sz="1100" kern="1200" dirty="0"/>
        </a:p>
      </dsp:txBody>
      <dsp:txXfrm>
        <a:off x="3158573" y="188572"/>
        <a:ext cx="1107601" cy="738400"/>
      </dsp:txXfrm>
    </dsp:sp>
    <dsp:sp modelId="{76E2E88E-708A-4B1D-A0F4-85975826C378}">
      <dsp:nvSpPr>
        <dsp:cNvPr id="0" name=""/>
        <dsp:cNvSpPr/>
      </dsp:nvSpPr>
      <dsp:spPr>
        <a:xfrm>
          <a:off x="4266174" y="188572"/>
          <a:ext cx="1846001" cy="7384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u="none" kern="1200" dirty="0"/>
            <a:t>Classical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u="none" kern="1200" dirty="0"/>
            <a:t>(approx. 1700-1810s)</a:t>
          </a:r>
          <a:endParaRPr lang="en-GB" sz="1100" kern="1200" dirty="0"/>
        </a:p>
      </dsp:txBody>
      <dsp:txXfrm>
        <a:off x="4635374" y="188572"/>
        <a:ext cx="1107601" cy="738400"/>
      </dsp:txXfrm>
    </dsp:sp>
    <dsp:sp modelId="{E958F9E7-9BA7-4DDD-BDE3-DB9953ED36F8}">
      <dsp:nvSpPr>
        <dsp:cNvPr id="0" name=""/>
        <dsp:cNvSpPr/>
      </dsp:nvSpPr>
      <dsp:spPr>
        <a:xfrm>
          <a:off x="5742975" y="188572"/>
          <a:ext cx="1846001" cy="7384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u="none" kern="1200" dirty="0"/>
            <a:t>Romantic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u="none" kern="1200" dirty="0"/>
            <a:t> (approx. 1810s-1900)</a:t>
          </a:r>
          <a:endParaRPr lang="en-GB" sz="1100" kern="1200" dirty="0"/>
        </a:p>
      </dsp:txBody>
      <dsp:txXfrm>
        <a:off x="6112175" y="188572"/>
        <a:ext cx="1107601" cy="738400"/>
      </dsp:txXfrm>
    </dsp:sp>
    <dsp:sp modelId="{7558EE4E-F6CC-4B86-A439-535F91E1AA6A}">
      <dsp:nvSpPr>
        <dsp:cNvPr id="0" name=""/>
        <dsp:cNvSpPr/>
      </dsp:nvSpPr>
      <dsp:spPr>
        <a:xfrm>
          <a:off x="7219776" y="188572"/>
          <a:ext cx="1846001" cy="7384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u="none" kern="1200" dirty="0"/>
            <a:t>20th Century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u="none" kern="1200" dirty="0"/>
            <a:t> (approx. 1900-2000)</a:t>
          </a:r>
          <a:endParaRPr lang="en-GB" sz="1100" kern="1200" dirty="0"/>
        </a:p>
      </dsp:txBody>
      <dsp:txXfrm>
        <a:off x="7588976" y="188572"/>
        <a:ext cx="1107601" cy="738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A8CEB-CDCF-425F-8612-09658A2ADA09}">
      <dsp:nvSpPr>
        <dsp:cNvPr id="0" name=""/>
        <dsp:cNvSpPr/>
      </dsp:nvSpPr>
      <dsp:spPr>
        <a:xfrm>
          <a:off x="-3036" y="3042"/>
          <a:ext cx="1753995" cy="484076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Dynamics</a:t>
          </a:r>
          <a:endParaRPr lang="en-GB" sz="1100" kern="1200" dirty="0"/>
        </a:p>
      </dsp:txBody>
      <dsp:txXfrm>
        <a:off x="-3036" y="3042"/>
        <a:ext cx="1753995" cy="484076"/>
      </dsp:txXfrm>
    </dsp:sp>
    <dsp:sp modelId="{947A1DB6-4D75-4600-83B0-2B79F948A793}">
      <dsp:nvSpPr>
        <dsp:cNvPr id="0" name=""/>
        <dsp:cNvSpPr/>
      </dsp:nvSpPr>
      <dsp:spPr>
        <a:xfrm rot="5400000">
          <a:off x="774121" y="500431"/>
          <a:ext cx="199679" cy="23961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802076" y="520399"/>
        <a:ext cx="143769" cy="139775"/>
      </dsp:txXfrm>
    </dsp:sp>
    <dsp:sp modelId="{1B9FB0C5-77C1-45B1-9A7E-247F14306649}">
      <dsp:nvSpPr>
        <dsp:cNvPr id="0" name=""/>
        <dsp:cNvSpPr/>
      </dsp:nvSpPr>
      <dsp:spPr>
        <a:xfrm>
          <a:off x="0" y="753358"/>
          <a:ext cx="1747923" cy="532479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Tempo</a:t>
          </a:r>
          <a:endParaRPr lang="en-GB" sz="1100" kern="1200" dirty="0"/>
        </a:p>
      </dsp:txBody>
      <dsp:txXfrm>
        <a:off x="0" y="753358"/>
        <a:ext cx="1747923" cy="532479"/>
      </dsp:txXfrm>
    </dsp:sp>
    <dsp:sp modelId="{74F15C5F-7C6B-4F10-8FEC-18DFB431AD59}">
      <dsp:nvSpPr>
        <dsp:cNvPr id="0" name=""/>
        <dsp:cNvSpPr/>
      </dsp:nvSpPr>
      <dsp:spPr>
        <a:xfrm rot="5400000">
          <a:off x="774121" y="1299150"/>
          <a:ext cx="199679" cy="23961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802076" y="1319118"/>
        <a:ext cx="143769" cy="139775"/>
      </dsp:txXfrm>
    </dsp:sp>
    <dsp:sp modelId="{FB73F5AE-7330-43E9-982F-60376189B0B0}">
      <dsp:nvSpPr>
        <dsp:cNvPr id="0" name=""/>
        <dsp:cNvSpPr/>
      </dsp:nvSpPr>
      <dsp:spPr>
        <a:xfrm>
          <a:off x="-3036" y="1552077"/>
          <a:ext cx="1753995" cy="532479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Percussion</a:t>
          </a:r>
        </a:p>
      </dsp:txBody>
      <dsp:txXfrm>
        <a:off x="-3036" y="1552077"/>
        <a:ext cx="1753995" cy="532479"/>
      </dsp:txXfrm>
    </dsp:sp>
    <dsp:sp modelId="{5F15D703-AAEA-4CF0-9CC5-A1DB94758DF6}">
      <dsp:nvSpPr>
        <dsp:cNvPr id="0" name=""/>
        <dsp:cNvSpPr/>
      </dsp:nvSpPr>
      <dsp:spPr>
        <a:xfrm rot="5400000">
          <a:off x="774121" y="2097869"/>
          <a:ext cx="199679" cy="23961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802076" y="2117837"/>
        <a:ext cx="143769" cy="139775"/>
      </dsp:txXfrm>
    </dsp:sp>
    <dsp:sp modelId="{1249167F-2E8C-4943-9C5C-0A83EC810195}">
      <dsp:nvSpPr>
        <dsp:cNvPr id="0" name=""/>
        <dsp:cNvSpPr/>
      </dsp:nvSpPr>
      <dsp:spPr>
        <a:xfrm>
          <a:off x="29555" y="2350797"/>
          <a:ext cx="1688812" cy="532479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Slow</a:t>
          </a:r>
        </a:p>
      </dsp:txBody>
      <dsp:txXfrm>
        <a:off x="29555" y="2350797"/>
        <a:ext cx="1688812" cy="532479"/>
      </dsp:txXfrm>
    </dsp:sp>
    <dsp:sp modelId="{DB3ED375-0730-42D6-A62A-AB6588FBD95D}">
      <dsp:nvSpPr>
        <dsp:cNvPr id="0" name=""/>
        <dsp:cNvSpPr/>
      </dsp:nvSpPr>
      <dsp:spPr>
        <a:xfrm rot="5400000">
          <a:off x="774121" y="2896588"/>
          <a:ext cx="199679" cy="23961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802076" y="2916556"/>
        <a:ext cx="143769" cy="139775"/>
      </dsp:txXfrm>
    </dsp:sp>
    <dsp:sp modelId="{B1255379-5A6E-4AFD-8580-0EF913B1665E}">
      <dsp:nvSpPr>
        <dsp:cNvPr id="0" name=""/>
        <dsp:cNvSpPr/>
      </dsp:nvSpPr>
      <dsp:spPr>
        <a:xfrm>
          <a:off x="0" y="3149516"/>
          <a:ext cx="1747923" cy="484076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Fast</a:t>
          </a:r>
        </a:p>
      </dsp:txBody>
      <dsp:txXfrm>
        <a:off x="0" y="3149516"/>
        <a:ext cx="1747923" cy="484076"/>
      </dsp:txXfrm>
    </dsp:sp>
    <dsp:sp modelId="{A9F9B4C0-9F48-4DF9-8642-33E8DAA24FBA}">
      <dsp:nvSpPr>
        <dsp:cNvPr id="0" name=""/>
        <dsp:cNvSpPr/>
      </dsp:nvSpPr>
      <dsp:spPr>
        <a:xfrm rot="5400000">
          <a:off x="774121" y="3646905"/>
          <a:ext cx="199679" cy="23961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802076" y="3666873"/>
        <a:ext cx="143769" cy="139775"/>
      </dsp:txXfrm>
    </dsp:sp>
    <dsp:sp modelId="{67A0C3CB-A644-499F-B889-68236339F78A}">
      <dsp:nvSpPr>
        <dsp:cNvPr id="0" name=""/>
        <dsp:cNvSpPr/>
      </dsp:nvSpPr>
      <dsp:spPr>
        <a:xfrm>
          <a:off x="-16639" y="3899832"/>
          <a:ext cx="1781202" cy="484076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Loud</a:t>
          </a:r>
        </a:p>
      </dsp:txBody>
      <dsp:txXfrm>
        <a:off x="-16639" y="3899832"/>
        <a:ext cx="1781202" cy="484076"/>
      </dsp:txXfrm>
    </dsp:sp>
    <dsp:sp modelId="{0ECB4574-B093-4238-ADE0-887B11D7A97E}">
      <dsp:nvSpPr>
        <dsp:cNvPr id="0" name=""/>
        <dsp:cNvSpPr/>
      </dsp:nvSpPr>
      <dsp:spPr>
        <a:xfrm rot="5400000">
          <a:off x="774121" y="4397221"/>
          <a:ext cx="199679" cy="23961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802076" y="4417189"/>
        <a:ext cx="143769" cy="139775"/>
      </dsp:txXfrm>
    </dsp:sp>
    <dsp:sp modelId="{28365B47-46E4-4A3C-A1FC-D3BF483E89EB}">
      <dsp:nvSpPr>
        <dsp:cNvPr id="0" name=""/>
        <dsp:cNvSpPr/>
      </dsp:nvSpPr>
      <dsp:spPr>
        <a:xfrm>
          <a:off x="0" y="4650149"/>
          <a:ext cx="1747923" cy="532479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Quiet</a:t>
          </a:r>
        </a:p>
      </dsp:txBody>
      <dsp:txXfrm>
        <a:off x="0" y="4650149"/>
        <a:ext cx="1747923" cy="532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5FF7F-7EB1-46E6-8A2B-84B94C102B0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8D7C8-BE53-485B-89E7-7BBD7920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2/7/2023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2/7/2023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2/7/2023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2/7/2023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2/7/2023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2/7/2023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2/7/2023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2/7/2023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2/7/2023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2/7/2023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2/7/2023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7194-42D1-45DF-801F-2CB4FB3186B6}" type="datetimeFigureOut">
              <a:rPr lang="en-US" smtClean="0"/>
              <a:t>2/7/2023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.png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1DD62B-6DAE-4DFE-A86B-833E6753F9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5539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F75C3F-CE35-4171-9546-D81B5BACB409}"/>
              </a:ext>
            </a:extLst>
          </p:cNvPr>
          <p:cNvSpPr/>
          <p:nvPr/>
        </p:nvSpPr>
        <p:spPr>
          <a:xfrm>
            <a:off x="169664" y="144408"/>
            <a:ext cx="9607872" cy="6569184"/>
          </a:xfrm>
          <a:custGeom>
            <a:avLst/>
            <a:gdLst>
              <a:gd name="connsiteX0" fmla="*/ 0 w 9607872"/>
              <a:gd name="connsiteY0" fmla="*/ 0 h 6569184"/>
              <a:gd name="connsiteX1" fmla="*/ 686277 w 9607872"/>
              <a:gd name="connsiteY1" fmla="*/ 0 h 6569184"/>
              <a:gd name="connsiteX2" fmla="*/ 1372553 w 9607872"/>
              <a:gd name="connsiteY2" fmla="*/ 0 h 6569184"/>
              <a:gd name="connsiteX3" fmla="*/ 1770594 w 9607872"/>
              <a:gd name="connsiteY3" fmla="*/ 0 h 6569184"/>
              <a:gd name="connsiteX4" fmla="*/ 2264713 w 9607872"/>
              <a:gd name="connsiteY4" fmla="*/ 0 h 6569184"/>
              <a:gd name="connsiteX5" fmla="*/ 2758832 w 9607872"/>
              <a:gd name="connsiteY5" fmla="*/ 0 h 6569184"/>
              <a:gd name="connsiteX6" fmla="*/ 3349030 w 9607872"/>
              <a:gd name="connsiteY6" fmla="*/ 0 h 6569184"/>
              <a:gd name="connsiteX7" fmla="*/ 3939228 w 9607872"/>
              <a:gd name="connsiteY7" fmla="*/ 0 h 6569184"/>
              <a:gd name="connsiteX8" fmla="*/ 4625504 w 9607872"/>
              <a:gd name="connsiteY8" fmla="*/ 0 h 6569184"/>
              <a:gd name="connsiteX9" fmla="*/ 5119623 w 9607872"/>
              <a:gd name="connsiteY9" fmla="*/ 0 h 6569184"/>
              <a:gd name="connsiteX10" fmla="*/ 5805900 w 9607872"/>
              <a:gd name="connsiteY10" fmla="*/ 0 h 6569184"/>
              <a:gd name="connsiteX11" fmla="*/ 6588255 w 9607872"/>
              <a:gd name="connsiteY11" fmla="*/ 0 h 6569184"/>
              <a:gd name="connsiteX12" fmla="*/ 7274532 w 9607872"/>
              <a:gd name="connsiteY12" fmla="*/ 0 h 6569184"/>
              <a:gd name="connsiteX13" fmla="*/ 7672572 w 9607872"/>
              <a:gd name="connsiteY13" fmla="*/ 0 h 6569184"/>
              <a:gd name="connsiteX14" fmla="*/ 8551006 w 9607872"/>
              <a:gd name="connsiteY14" fmla="*/ 0 h 6569184"/>
              <a:gd name="connsiteX15" fmla="*/ 9607872 w 9607872"/>
              <a:gd name="connsiteY15" fmla="*/ 0 h 6569184"/>
              <a:gd name="connsiteX16" fmla="*/ 9607872 w 9607872"/>
              <a:gd name="connsiteY16" fmla="*/ 525535 h 6569184"/>
              <a:gd name="connsiteX17" fmla="*/ 9607872 w 9607872"/>
              <a:gd name="connsiteY17" fmla="*/ 1182453 h 6569184"/>
              <a:gd name="connsiteX18" fmla="*/ 9607872 w 9607872"/>
              <a:gd name="connsiteY18" fmla="*/ 1642296 h 6569184"/>
              <a:gd name="connsiteX19" fmla="*/ 9607872 w 9607872"/>
              <a:gd name="connsiteY19" fmla="*/ 2102139 h 6569184"/>
              <a:gd name="connsiteX20" fmla="*/ 9607872 w 9607872"/>
              <a:gd name="connsiteY20" fmla="*/ 2824749 h 6569184"/>
              <a:gd name="connsiteX21" fmla="*/ 9607872 w 9607872"/>
              <a:gd name="connsiteY21" fmla="*/ 3613051 h 6569184"/>
              <a:gd name="connsiteX22" fmla="*/ 9607872 w 9607872"/>
              <a:gd name="connsiteY22" fmla="*/ 4138586 h 6569184"/>
              <a:gd name="connsiteX23" fmla="*/ 9607872 w 9607872"/>
              <a:gd name="connsiteY23" fmla="*/ 4861196 h 6569184"/>
              <a:gd name="connsiteX24" fmla="*/ 9607872 w 9607872"/>
              <a:gd name="connsiteY24" fmla="*/ 5452423 h 6569184"/>
              <a:gd name="connsiteX25" fmla="*/ 9607872 w 9607872"/>
              <a:gd name="connsiteY25" fmla="*/ 5977957 h 6569184"/>
              <a:gd name="connsiteX26" fmla="*/ 9607872 w 9607872"/>
              <a:gd name="connsiteY26" fmla="*/ 6569184 h 6569184"/>
              <a:gd name="connsiteX27" fmla="*/ 9209832 w 9607872"/>
              <a:gd name="connsiteY27" fmla="*/ 6569184 h 6569184"/>
              <a:gd name="connsiteX28" fmla="*/ 8715712 w 9607872"/>
              <a:gd name="connsiteY28" fmla="*/ 6569184 h 6569184"/>
              <a:gd name="connsiteX29" fmla="*/ 8317672 w 9607872"/>
              <a:gd name="connsiteY29" fmla="*/ 6569184 h 6569184"/>
              <a:gd name="connsiteX30" fmla="*/ 7631395 w 9607872"/>
              <a:gd name="connsiteY30" fmla="*/ 6569184 h 6569184"/>
              <a:gd name="connsiteX31" fmla="*/ 7233355 w 9607872"/>
              <a:gd name="connsiteY31" fmla="*/ 6569184 h 6569184"/>
              <a:gd name="connsiteX32" fmla="*/ 6643157 w 9607872"/>
              <a:gd name="connsiteY32" fmla="*/ 6569184 h 6569184"/>
              <a:gd name="connsiteX33" fmla="*/ 5956881 w 9607872"/>
              <a:gd name="connsiteY33" fmla="*/ 6569184 h 6569184"/>
              <a:gd name="connsiteX34" fmla="*/ 5270604 w 9607872"/>
              <a:gd name="connsiteY34" fmla="*/ 6569184 h 6569184"/>
              <a:gd name="connsiteX35" fmla="*/ 4776485 w 9607872"/>
              <a:gd name="connsiteY35" fmla="*/ 6569184 h 6569184"/>
              <a:gd name="connsiteX36" fmla="*/ 3898051 w 9607872"/>
              <a:gd name="connsiteY36" fmla="*/ 6569184 h 6569184"/>
              <a:gd name="connsiteX37" fmla="*/ 3403932 w 9607872"/>
              <a:gd name="connsiteY37" fmla="*/ 6569184 h 6569184"/>
              <a:gd name="connsiteX38" fmla="*/ 2813734 w 9607872"/>
              <a:gd name="connsiteY38" fmla="*/ 6569184 h 6569184"/>
              <a:gd name="connsiteX39" fmla="*/ 2415694 w 9607872"/>
              <a:gd name="connsiteY39" fmla="*/ 6569184 h 6569184"/>
              <a:gd name="connsiteX40" fmla="*/ 2017653 w 9607872"/>
              <a:gd name="connsiteY40" fmla="*/ 6569184 h 6569184"/>
              <a:gd name="connsiteX41" fmla="*/ 1619613 w 9607872"/>
              <a:gd name="connsiteY41" fmla="*/ 6569184 h 6569184"/>
              <a:gd name="connsiteX42" fmla="*/ 1221572 w 9607872"/>
              <a:gd name="connsiteY42" fmla="*/ 6569184 h 6569184"/>
              <a:gd name="connsiteX43" fmla="*/ 0 w 9607872"/>
              <a:gd name="connsiteY43" fmla="*/ 6569184 h 6569184"/>
              <a:gd name="connsiteX44" fmla="*/ 0 w 9607872"/>
              <a:gd name="connsiteY44" fmla="*/ 6043649 h 6569184"/>
              <a:gd name="connsiteX45" fmla="*/ 0 w 9607872"/>
              <a:gd name="connsiteY45" fmla="*/ 5255347 h 6569184"/>
              <a:gd name="connsiteX46" fmla="*/ 0 w 9607872"/>
              <a:gd name="connsiteY46" fmla="*/ 4467045 h 6569184"/>
              <a:gd name="connsiteX47" fmla="*/ 0 w 9607872"/>
              <a:gd name="connsiteY47" fmla="*/ 3941510 h 6569184"/>
              <a:gd name="connsiteX48" fmla="*/ 0 w 9607872"/>
              <a:gd name="connsiteY48" fmla="*/ 3415976 h 6569184"/>
              <a:gd name="connsiteX49" fmla="*/ 0 w 9607872"/>
              <a:gd name="connsiteY49" fmla="*/ 2890441 h 6569184"/>
              <a:gd name="connsiteX50" fmla="*/ 0 w 9607872"/>
              <a:gd name="connsiteY50" fmla="*/ 2167831 h 6569184"/>
              <a:gd name="connsiteX51" fmla="*/ 0 w 9607872"/>
              <a:gd name="connsiteY51" fmla="*/ 1445220 h 6569184"/>
              <a:gd name="connsiteX52" fmla="*/ 0 w 9607872"/>
              <a:gd name="connsiteY52" fmla="*/ 788302 h 6569184"/>
              <a:gd name="connsiteX53" fmla="*/ 0 w 9607872"/>
              <a:gd name="connsiteY53" fmla="*/ 0 h 656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607872" h="6569184" extrusionOk="0">
                <a:moveTo>
                  <a:pt x="0" y="0"/>
                </a:moveTo>
                <a:cubicBezTo>
                  <a:pt x="189184" y="18968"/>
                  <a:pt x="512231" y="24905"/>
                  <a:pt x="686277" y="0"/>
                </a:cubicBezTo>
                <a:cubicBezTo>
                  <a:pt x="860323" y="-24905"/>
                  <a:pt x="1035835" y="-9725"/>
                  <a:pt x="1372553" y="0"/>
                </a:cubicBezTo>
                <a:cubicBezTo>
                  <a:pt x="1709271" y="9725"/>
                  <a:pt x="1619575" y="14289"/>
                  <a:pt x="1770594" y="0"/>
                </a:cubicBezTo>
                <a:cubicBezTo>
                  <a:pt x="1921613" y="-14289"/>
                  <a:pt x="2134682" y="17834"/>
                  <a:pt x="2264713" y="0"/>
                </a:cubicBezTo>
                <a:cubicBezTo>
                  <a:pt x="2394744" y="-17834"/>
                  <a:pt x="2624368" y="18849"/>
                  <a:pt x="2758832" y="0"/>
                </a:cubicBezTo>
                <a:cubicBezTo>
                  <a:pt x="2893296" y="-18849"/>
                  <a:pt x="3114073" y="-16572"/>
                  <a:pt x="3349030" y="0"/>
                </a:cubicBezTo>
                <a:cubicBezTo>
                  <a:pt x="3583987" y="16572"/>
                  <a:pt x="3749427" y="-9407"/>
                  <a:pt x="3939228" y="0"/>
                </a:cubicBezTo>
                <a:cubicBezTo>
                  <a:pt x="4129029" y="9407"/>
                  <a:pt x="4423289" y="-11819"/>
                  <a:pt x="4625504" y="0"/>
                </a:cubicBezTo>
                <a:cubicBezTo>
                  <a:pt x="4827719" y="11819"/>
                  <a:pt x="4935737" y="10223"/>
                  <a:pt x="5119623" y="0"/>
                </a:cubicBezTo>
                <a:cubicBezTo>
                  <a:pt x="5303509" y="-10223"/>
                  <a:pt x="5603095" y="-15899"/>
                  <a:pt x="5805900" y="0"/>
                </a:cubicBezTo>
                <a:cubicBezTo>
                  <a:pt x="6008705" y="15899"/>
                  <a:pt x="6355826" y="7738"/>
                  <a:pt x="6588255" y="0"/>
                </a:cubicBezTo>
                <a:cubicBezTo>
                  <a:pt x="6820685" y="-7738"/>
                  <a:pt x="6960174" y="28420"/>
                  <a:pt x="7274532" y="0"/>
                </a:cubicBezTo>
                <a:cubicBezTo>
                  <a:pt x="7588890" y="-28420"/>
                  <a:pt x="7531550" y="6488"/>
                  <a:pt x="7672572" y="0"/>
                </a:cubicBezTo>
                <a:cubicBezTo>
                  <a:pt x="7813594" y="-6488"/>
                  <a:pt x="8258230" y="-27521"/>
                  <a:pt x="8551006" y="0"/>
                </a:cubicBezTo>
                <a:cubicBezTo>
                  <a:pt x="8843782" y="27521"/>
                  <a:pt x="9178209" y="-26477"/>
                  <a:pt x="9607872" y="0"/>
                </a:cubicBezTo>
                <a:cubicBezTo>
                  <a:pt x="9622114" y="170635"/>
                  <a:pt x="9613702" y="415458"/>
                  <a:pt x="9607872" y="525535"/>
                </a:cubicBezTo>
                <a:cubicBezTo>
                  <a:pt x="9602042" y="635613"/>
                  <a:pt x="9604827" y="1016743"/>
                  <a:pt x="9607872" y="1182453"/>
                </a:cubicBezTo>
                <a:cubicBezTo>
                  <a:pt x="9610917" y="1348163"/>
                  <a:pt x="9627526" y="1500137"/>
                  <a:pt x="9607872" y="1642296"/>
                </a:cubicBezTo>
                <a:cubicBezTo>
                  <a:pt x="9588218" y="1784455"/>
                  <a:pt x="9618657" y="1901046"/>
                  <a:pt x="9607872" y="2102139"/>
                </a:cubicBezTo>
                <a:cubicBezTo>
                  <a:pt x="9597087" y="2303232"/>
                  <a:pt x="9626402" y="2590696"/>
                  <a:pt x="9607872" y="2824749"/>
                </a:cubicBezTo>
                <a:cubicBezTo>
                  <a:pt x="9589343" y="3058802"/>
                  <a:pt x="9581199" y="3320146"/>
                  <a:pt x="9607872" y="3613051"/>
                </a:cubicBezTo>
                <a:cubicBezTo>
                  <a:pt x="9634545" y="3905956"/>
                  <a:pt x="9630203" y="3888528"/>
                  <a:pt x="9607872" y="4138586"/>
                </a:cubicBezTo>
                <a:cubicBezTo>
                  <a:pt x="9585541" y="4388644"/>
                  <a:pt x="9594728" y="4621961"/>
                  <a:pt x="9607872" y="4861196"/>
                </a:cubicBezTo>
                <a:cubicBezTo>
                  <a:pt x="9621017" y="5100431"/>
                  <a:pt x="9617533" y="5161789"/>
                  <a:pt x="9607872" y="5452423"/>
                </a:cubicBezTo>
                <a:cubicBezTo>
                  <a:pt x="9598211" y="5743057"/>
                  <a:pt x="9598603" y="5739931"/>
                  <a:pt x="9607872" y="5977957"/>
                </a:cubicBezTo>
                <a:cubicBezTo>
                  <a:pt x="9617141" y="6215983"/>
                  <a:pt x="9595205" y="6289369"/>
                  <a:pt x="9607872" y="6569184"/>
                </a:cubicBezTo>
                <a:cubicBezTo>
                  <a:pt x="9505030" y="6556449"/>
                  <a:pt x="9321725" y="6574868"/>
                  <a:pt x="9209832" y="6569184"/>
                </a:cubicBezTo>
                <a:cubicBezTo>
                  <a:pt x="9097939" y="6563500"/>
                  <a:pt x="8899987" y="6593668"/>
                  <a:pt x="8715712" y="6569184"/>
                </a:cubicBezTo>
                <a:cubicBezTo>
                  <a:pt x="8531437" y="6544700"/>
                  <a:pt x="8446986" y="6585530"/>
                  <a:pt x="8317672" y="6569184"/>
                </a:cubicBezTo>
                <a:cubicBezTo>
                  <a:pt x="8188358" y="6552838"/>
                  <a:pt x="7905514" y="6578026"/>
                  <a:pt x="7631395" y="6569184"/>
                </a:cubicBezTo>
                <a:cubicBezTo>
                  <a:pt x="7357276" y="6560342"/>
                  <a:pt x="7386062" y="6575907"/>
                  <a:pt x="7233355" y="6569184"/>
                </a:cubicBezTo>
                <a:cubicBezTo>
                  <a:pt x="7080648" y="6562461"/>
                  <a:pt x="6931666" y="6592569"/>
                  <a:pt x="6643157" y="6569184"/>
                </a:cubicBezTo>
                <a:cubicBezTo>
                  <a:pt x="6354648" y="6545799"/>
                  <a:pt x="6174541" y="6569557"/>
                  <a:pt x="5956881" y="6569184"/>
                </a:cubicBezTo>
                <a:cubicBezTo>
                  <a:pt x="5739221" y="6568811"/>
                  <a:pt x="5409237" y="6539791"/>
                  <a:pt x="5270604" y="6569184"/>
                </a:cubicBezTo>
                <a:cubicBezTo>
                  <a:pt x="5131971" y="6598577"/>
                  <a:pt x="4921132" y="6545685"/>
                  <a:pt x="4776485" y="6569184"/>
                </a:cubicBezTo>
                <a:cubicBezTo>
                  <a:pt x="4631838" y="6592683"/>
                  <a:pt x="4226381" y="6545291"/>
                  <a:pt x="3898051" y="6569184"/>
                </a:cubicBezTo>
                <a:cubicBezTo>
                  <a:pt x="3569721" y="6593077"/>
                  <a:pt x="3636839" y="6552422"/>
                  <a:pt x="3403932" y="6569184"/>
                </a:cubicBezTo>
                <a:cubicBezTo>
                  <a:pt x="3171025" y="6585946"/>
                  <a:pt x="2976011" y="6555481"/>
                  <a:pt x="2813734" y="6569184"/>
                </a:cubicBezTo>
                <a:cubicBezTo>
                  <a:pt x="2651457" y="6582887"/>
                  <a:pt x="2497353" y="6574136"/>
                  <a:pt x="2415694" y="6569184"/>
                </a:cubicBezTo>
                <a:cubicBezTo>
                  <a:pt x="2334035" y="6564232"/>
                  <a:pt x="2181554" y="6558198"/>
                  <a:pt x="2017653" y="6569184"/>
                </a:cubicBezTo>
                <a:cubicBezTo>
                  <a:pt x="1853752" y="6580170"/>
                  <a:pt x="1767900" y="6586270"/>
                  <a:pt x="1619613" y="6569184"/>
                </a:cubicBezTo>
                <a:cubicBezTo>
                  <a:pt x="1471326" y="6552098"/>
                  <a:pt x="1397364" y="6585830"/>
                  <a:pt x="1221572" y="6569184"/>
                </a:cubicBezTo>
                <a:cubicBezTo>
                  <a:pt x="1045780" y="6552538"/>
                  <a:pt x="247257" y="6552303"/>
                  <a:pt x="0" y="6569184"/>
                </a:cubicBezTo>
                <a:cubicBezTo>
                  <a:pt x="18373" y="6387549"/>
                  <a:pt x="10041" y="6265043"/>
                  <a:pt x="0" y="6043649"/>
                </a:cubicBezTo>
                <a:cubicBezTo>
                  <a:pt x="-10041" y="5822255"/>
                  <a:pt x="-12352" y="5424555"/>
                  <a:pt x="0" y="5255347"/>
                </a:cubicBezTo>
                <a:cubicBezTo>
                  <a:pt x="12352" y="5086139"/>
                  <a:pt x="14338" y="4699179"/>
                  <a:pt x="0" y="4467045"/>
                </a:cubicBezTo>
                <a:cubicBezTo>
                  <a:pt x="-14338" y="4234911"/>
                  <a:pt x="16194" y="4051863"/>
                  <a:pt x="0" y="3941510"/>
                </a:cubicBezTo>
                <a:cubicBezTo>
                  <a:pt x="-16194" y="3831158"/>
                  <a:pt x="21501" y="3676648"/>
                  <a:pt x="0" y="3415976"/>
                </a:cubicBezTo>
                <a:cubicBezTo>
                  <a:pt x="-21501" y="3155304"/>
                  <a:pt x="-21399" y="3144584"/>
                  <a:pt x="0" y="2890441"/>
                </a:cubicBezTo>
                <a:cubicBezTo>
                  <a:pt x="21399" y="2636299"/>
                  <a:pt x="34182" y="2350846"/>
                  <a:pt x="0" y="2167831"/>
                </a:cubicBezTo>
                <a:cubicBezTo>
                  <a:pt x="-34182" y="1984816"/>
                  <a:pt x="-29673" y="1751941"/>
                  <a:pt x="0" y="1445220"/>
                </a:cubicBezTo>
                <a:cubicBezTo>
                  <a:pt x="29673" y="1138499"/>
                  <a:pt x="8357" y="1029635"/>
                  <a:pt x="0" y="788302"/>
                </a:cubicBezTo>
                <a:cubicBezTo>
                  <a:pt x="-8357" y="546969"/>
                  <a:pt x="30071" y="24967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64989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F8E6C3B-C971-4621-B5AB-236AD565A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762580"/>
              </p:ext>
            </p:extLst>
          </p:nvPr>
        </p:nvGraphicFramePr>
        <p:xfrm>
          <a:off x="495300" y="5661248"/>
          <a:ext cx="9066212" cy="11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9F78707-4026-4530-97A1-E1170113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79" y="403960"/>
            <a:ext cx="3643944" cy="780714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7030A0"/>
                </a:solidFill>
                <a:latin typeface="Matura MT Script Capitals" panose="03020802060602070202" pitchFamily="66" charset="0"/>
                <a:ea typeface="DotumChe" panose="020B0503020000020004" pitchFamily="49" charset="-127"/>
              </a:rPr>
              <a:t>Music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BE448DA-774C-4E00-9565-2CBBEDF8AA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t="19760" r="18752" b="12201"/>
          <a:stretch/>
        </p:blipFill>
        <p:spPr>
          <a:xfrm>
            <a:off x="2446516" y="394370"/>
            <a:ext cx="4396836" cy="1236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ED7616-76CA-4297-B91E-C76CC50B14E5}"/>
              </a:ext>
            </a:extLst>
          </p:cNvPr>
          <p:cNvSpPr txBox="1"/>
          <p:nvPr/>
        </p:nvSpPr>
        <p:spPr>
          <a:xfrm>
            <a:off x="5090345" y="1321975"/>
            <a:ext cx="480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atura MT Script Capitals" panose="03020802060602070202" pitchFamily="66" charset="0"/>
              </a:rPr>
              <a:t>“Music can change the world.” – Beethoven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E9F869-DE96-42EF-9E31-D47C38D6AA86}"/>
              </a:ext>
            </a:extLst>
          </p:cNvPr>
          <p:cNvSpPr/>
          <p:nvPr/>
        </p:nvSpPr>
        <p:spPr>
          <a:xfrm>
            <a:off x="2897011" y="1718021"/>
            <a:ext cx="1747923" cy="15633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	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37905A6-A301-494C-8668-F33F91D29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3352" y="3071439"/>
            <a:ext cx="2588952" cy="2376162"/>
          </a:xfrm>
          <a:prstGeom prst="rect">
            <a:avLst/>
          </a:prstGeom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56B7471-11F0-47A8-A126-C2FD7BE8A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680607"/>
              </p:ext>
            </p:extLst>
          </p:nvPr>
        </p:nvGraphicFramePr>
        <p:xfrm>
          <a:off x="6019414" y="1907586"/>
          <a:ext cx="3437603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565">
                  <a:extLst>
                    <a:ext uri="{9D8B030D-6E8A-4147-A177-3AD203B41FA5}">
                      <a16:colId xmlns:a16="http://schemas.microsoft.com/office/drawing/2014/main" val="3128931857"/>
                    </a:ext>
                  </a:extLst>
                </a:gridCol>
                <a:gridCol w="2535038">
                  <a:extLst>
                    <a:ext uri="{9D8B030D-6E8A-4147-A177-3AD203B41FA5}">
                      <a16:colId xmlns:a16="http://schemas.microsoft.com/office/drawing/2014/main" val="1349438352"/>
                    </a:ext>
                  </a:extLst>
                </a:gridCol>
              </a:tblGrid>
              <a:tr h="211987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Music</a:t>
                      </a:r>
                    </a:p>
                  </a:txBody>
                  <a:tcPr>
                    <a:solidFill>
                      <a:srgbClr val="7030A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>
                    <a:solidFill>
                      <a:srgbClr val="7030A0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807982"/>
                  </a:ext>
                </a:extLst>
              </a:tr>
              <a:tr h="211987">
                <a:tc>
                  <a:txBody>
                    <a:bodyPr/>
                    <a:lstStyle/>
                    <a:p>
                      <a:r>
                        <a:rPr lang="en-US" sz="1000" dirty="0"/>
                        <a:t>African Folk Music</a:t>
                      </a:r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Clapping and body percussion to different rhythms.</a:t>
                      </a:r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309931"/>
                  </a:ext>
                </a:extLst>
              </a:tr>
              <a:tr h="211987">
                <a:tc>
                  <a:txBody>
                    <a:bodyPr/>
                    <a:lstStyle/>
                    <a:p>
                      <a:r>
                        <a:rPr lang="en-US" sz="1000" dirty="0"/>
                        <a:t>Animal Music</a:t>
                      </a:r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Making sound reflect the type of animal and it’s nature.</a:t>
                      </a:r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780154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1208BCDD-6F6E-4933-919F-870FC7CED1A7}"/>
              </a:ext>
            </a:extLst>
          </p:cNvPr>
          <p:cNvSpPr/>
          <p:nvPr/>
        </p:nvSpPr>
        <p:spPr>
          <a:xfrm>
            <a:off x="2201954" y="5149555"/>
            <a:ext cx="4494169" cy="43968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rgbClr val="7030A0"/>
                </a:solidFill>
              </a:rPr>
              <a:t>Instruments / programmes: </a:t>
            </a:r>
          </a:p>
          <a:p>
            <a:r>
              <a:rPr lang="en-GB" sz="1050" dirty="0">
                <a:solidFill>
                  <a:srgbClr val="7030A0"/>
                </a:solidFill>
              </a:rPr>
              <a:t>Percussion instruments (drums)</a:t>
            </a:r>
          </a:p>
        </p:txBody>
      </p: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74A50211-2520-404E-B070-CC10BC233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764910"/>
              </p:ext>
            </p:extLst>
          </p:nvPr>
        </p:nvGraphicFramePr>
        <p:xfrm>
          <a:off x="302293" y="394370"/>
          <a:ext cx="1747923" cy="518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20E5200-EC60-AB20-4CDA-3D0D802289E6}"/>
              </a:ext>
            </a:extLst>
          </p:cNvPr>
          <p:cNvSpPr/>
          <p:nvPr/>
        </p:nvSpPr>
        <p:spPr>
          <a:xfrm>
            <a:off x="2633339" y="3383474"/>
            <a:ext cx="1747923" cy="15633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	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20D218-87E7-B3D8-7487-EB2FD565472B}"/>
              </a:ext>
            </a:extLst>
          </p:cNvPr>
          <p:cNvSpPr/>
          <p:nvPr/>
        </p:nvSpPr>
        <p:spPr>
          <a:xfrm>
            <a:off x="4815391" y="3115268"/>
            <a:ext cx="1747923" cy="15633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	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8FC068-1C59-774B-D765-6A3DFC05BC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33174" y="3032512"/>
            <a:ext cx="1752533" cy="17376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91632F-2746-DD43-B67E-652C92C8A8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17869" y="1600200"/>
            <a:ext cx="1481138" cy="1828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ECA5D9-D9D7-2972-C8A6-05E1A69A1E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46813" y="3480960"/>
            <a:ext cx="1475066" cy="14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48e69cc-640f-431f-b062-262d95adac52" xsi:nil="true"/>
    <lcf76f155ced4ddcb4097134ff3c332f xmlns="648e69cc-640f-431f-b062-262d95adac52">
      <Terms xmlns="http://schemas.microsoft.com/office/infopath/2007/PartnerControls"/>
    </lcf76f155ced4ddcb4097134ff3c332f>
    <TaxCatchAll xmlns="061ec3ad-226f-4eb4-9e91-45b4f692dd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D5F50371DD8458AFE6318E1B05CB5" ma:contentTypeVersion="14" ma:contentTypeDescription="Create a new document." ma:contentTypeScope="" ma:versionID="a5c254ceb3ee165e6c11d775ba762363">
  <xsd:schema xmlns:xsd="http://www.w3.org/2001/XMLSchema" xmlns:xs="http://www.w3.org/2001/XMLSchema" xmlns:p="http://schemas.microsoft.com/office/2006/metadata/properties" xmlns:ns2="648e69cc-640f-431f-b062-262d95adac52" xmlns:ns3="061ec3ad-226f-4eb4-9e91-45b4f692dd17" targetNamespace="http://schemas.microsoft.com/office/2006/metadata/properties" ma:root="true" ma:fieldsID="a89b9c84b64b18977005d469d1267d09" ns2:_="" ns3:_="">
    <xsd:import namespace="648e69cc-640f-431f-b062-262d95adac52"/>
    <xsd:import namespace="061ec3ad-226f-4eb4-9e91-45b4f692dd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e69cc-640f-431f-b062-262d95adac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05d3ca9-34b9-4998-9a20-aed4db4a72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ec3ad-226f-4eb4-9e91-45b4f692dd1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d4a0d11-0137-432c-b157-368d1eff7620}" ma:internalName="TaxCatchAll" ma:showField="CatchAllData" ma:web="061ec3ad-226f-4eb4-9e91-45b4f692dd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D9A217-B460-4202-83C7-917FBB948318}">
  <ds:schemaRefs>
    <ds:schemaRef ds:uri="http://schemas.microsoft.com/office/2006/metadata/properties"/>
    <ds:schemaRef ds:uri="http://schemas.microsoft.com/office/infopath/2007/PartnerControls"/>
    <ds:schemaRef ds:uri="648e69cc-640f-431f-b062-262d95adac52"/>
    <ds:schemaRef ds:uri="061ec3ad-226f-4eb4-9e91-45b4f692dd17"/>
  </ds:schemaRefs>
</ds:datastoreItem>
</file>

<file path=customXml/itemProps2.xml><?xml version="1.0" encoding="utf-8"?>
<ds:datastoreItem xmlns:ds="http://schemas.openxmlformats.org/officeDocument/2006/customXml" ds:itemID="{D2A0331F-739D-44E6-880C-E845686ADC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490A90-CCD1-49CA-B003-A2A3B44145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8e69cc-640f-431f-b062-262d95adac52"/>
    <ds:schemaRef ds:uri="061ec3ad-226f-4eb4-9e91-45b4f692dd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95</Words>
  <Application>Microsoft Office PowerPoint</Application>
  <PresentationFormat>A4 Paper (210x297 mm)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Matura MT Script Capitals</vt:lpstr>
      <vt:lpstr>Office Theme</vt:lpstr>
      <vt:lpstr>Music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Pipe</dc:creator>
  <cp:lastModifiedBy>E Welsh</cp:lastModifiedBy>
  <cp:revision>3</cp:revision>
  <dcterms:created xsi:type="dcterms:W3CDTF">2020-03-26T19:22:25Z</dcterms:created>
  <dcterms:modified xsi:type="dcterms:W3CDTF">2023-02-07T16:49:14Z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0x010100E5FD5F50371DD8458AFE6318E1B05CB5</vt:lpwstr>
  </property>
  <property fmtid="{D5CDD505-2E9C-101B-9397-08002B2CF9AE}" pid="3" name="Order">
    <vt:r8>62500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