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9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252" y="5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Simulation</a:t>
          </a:r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reliability</a:t>
          </a:r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command</a:t>
          </a:r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Branching database</a:t>
          </a:r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questionnaire</a:t>
          </a:r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734547F7-FD89-4500-AFFD-5E0BC3F8F878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Search engine</a:t>
          </a:r>
        </a:p>
      </dgm:t>
    </dgm:pt>
    <dgm:pt modelId="{08FE0C45-9B7F-4A07-AFD7-59CBA437DDE5}" type="sibTrans" cxnId="{C1EE4FC6-39CC-4F14-9FA3-34BFCE0BFC8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C99E7111-DA81-41F8-AF2A-71572E72F6F6}" type="parTrans" cxnId="{C1EE4FC6-39CC-4F14-9FA3-34BFCE0BFC89}">
      <dgm:prSet/>
      <dgm:spPr/>
      <dgm:t>
        <a:bodyPr/>
        <a:lstStyle/>
        <a:p>
          <a:endParaRPr lang="en-GB" sz="1100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Print screen</a:t>
          </a:r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programming</a:t>
          </a:r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GB" sz="1200" dirty="0"/>
            <a:t>document</a:t>
          </a:r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947A1DB6-4D75-4600-83B0-2B79F948A793}" type="pres">
      <dgm:prSet presAssocID="{0470086C-54C9-4AE3-81BD-5483F7216595}" presName="sibTrans" presStyleLbl="sibTrans2D1" presStyleIdx="0" presStyleCnt="8"/>
      <dgm:spPr/>
    </dgm:pt>
    <dgm:pt modelId="{87510CB6-AB15-4DE0-A77E-7B6ACB2AD388}" type="pres">
      <dgm:prSet presAssocID="{0470086C-54C9-4AE3-81BD-5483F7216595}" presName="connectorText" presStyleLbl="sibTrans2D1" presStyleIdx="0" presStyleCnt="8"/>
      <dgm:spPr/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74F15C5F-7C6B-4F10-8FEC-18DFB431AD59}" type="pres">
      <dgm:prSet presAssocID="{A516AACD-9E4B-4DC7-8C88-FCF0586D0642}" presName="sibTrans" presStyleLbl="sibTrans2D1" presStyleIdx="1" presStyleCnt="8"/>
      <dgm:spPr/>
    </dgm:pt>
    <dgm:pt modelId="{0414B4F5-A401-4D41-8C13-D8101FDDB6C2}" type="pres">
      <dgm:prSet presAssocID="{A516AACD-9E4B-4DC7-8C88-FCF0586D0642}" presName="connectorText" presStyleLbl="sibTrans2D1" presStyleIdx="1" presStyleCnt="8"/>
      <dgm:spPr/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</dgm:pt>
    <dgm:pt modelId="{5F15D703-AAEA-4CF0-9CC5-A1DB94758DF6}" type="pres">
      <dgm:prSet presAssocID="{2DBD459B-F3FE-44E0-B4D5-9755AC85A67E}" presName="sibTrans" presStyleLbl="sibTrans2D1" presStyleIdx="2" presStyleCnt="8"/>
      <dgm:spPr/>
    </dgm:pt>
    <dgm:pt modelId="{44D612CF-DEEE-4486-B727-C0890D52BAA2}" type="pres">
      <dgm:prSet presAssocID="{2DBD459B-F3FE-44E0-B4D5-9755AC85A67E}" presName="connectorText" presStyleLbl="sibTrans2D1" presStyleIdx="2" presStyleCnt="8"/>
      <dgm:spPr/>
    </dgm:pt>
    <dgm:pt modelId="{1249167F-2E8C-4943-9C5C-0A83EC810195}" type="pres">
      <dgm:prSet presAssocID="{734547F7-FD89-4500-AFFD-5E0BC3F8F878}" presName="node" presStyleLbl="node1" presStyleIdx="3" presStyleCnt="9" custScaleX="214964">
        <dgm:presLayoutVars>
          <dgm:bulletEnabled val="1"/>
        </dgm:presLayoutVars>
      </dgm:prSet>
      <dgm:spPr>
        <a:prstGeom prst="rect">
          <a:avLst/>
        </a:prstGeom>
      </dgm:spPr>
    </dgm:pt>
    <dgm:pt modelId="{DB3ED375-0730-42D6-A62A-AB6588FBD95D}" type="pres">
      <dgm:prSet presAssocID="{08FE0C45-9B7F-4A07-AFD7-59CBA437DDE5}" presName="sibTrans" presStyleLbl="sibTrans2D1" presStyleIdx="3" presStyleCnt="8"/>
      <dgm:spPr/>
    </dgm:pt>
    <dgm:pt modelId="{B063445E-432D-46F9-A72B-223B9C64C422}" type="pres">
      <dgm:prSet presAssocID="{08FE0C45-9B7F-4A07-AFD7-59CBA437DDE5}" presName="connectorText" presStyleLbl="sibTrans2D1" presStyleIdx="3" presStyleCnt="8"/>
      <dgm:spPr/>
    </dgm:pt>
    <dgm:pt modelId="{B1255379-5A6E-4AFD-8580-0EF913B1665E}" type="pres">
      <dgm:prSet presAssocID="{23B6C8BC-23DB-4C89-9B95-3F748A6DFD1E}" presName="node" presStyleLbl="node1" presStyleIdx="4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A9F9B4C0-9F48-4DF9-8642-33E8DAA24FBA}" type="pres">
      <dgm:prSet presAssocID="{A7160414-6274-4245-B41A-5B95B9568611}" presName="sibTrans" presStyleLbl="sibTrans2D1" presStyleIdx="4" presStyleCnt="8"/>
      <dgm:spPr/>
    </dgm:pt>
    <dgm:pt modelId="{EAE095CB-39DA-44FE-80FF-F4BA1D13C47E}" type="pres">
      <dgm:prSet presAssocID="{A7160414-6274-4245-B41A-5B95B9568611}" presName="connectorText" presStyleLbl="sibTrans2D1" presStyleIdx="4" presStyleCnt="8"/>
      <dgm:spPr/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0ECB4574-B093-4238-ADE0-887B11D7A97E}" type="pres">
      <dgm:prSet presAssocID="{40C74DAD-6DFB-4A6F-BAEF-DC1AF051C4E2}" presName="sibTrans" presStyleLbl="sibTrans2D1" presStyleIdx="5" presStyleCnt="8"/>
      <dgm:spPr/>
    </dgm:pt>
    <dgm:pt modelId="{009D16DE-460B-48D2-804A-56327B909C71}" type="pres">
      <dgm:prSet presAssocID="{40C74DAD-6DFB-4A6F-BAEF-DC1AF051C4E2}" presName="connectorText" presStyleLbl="sibTrans2D1" presStyleIdx="5" presStyleCnt="8"/>
      <dgm:spPr/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87834DC3-D904-4728-9B53-3CDAB145C449}" type="pres">
      <dgm:prSet presAssocID="{B18880DA-2CAC-4268-AB50-3925BB16D73D}" presName="sibTrans" presStyleLbl="sibTrans2D1" presStyleIdx="6" presStyleCnt="8"/>
      <dgm:spPr/>
    </dgm:pt>
    <dgm:pt modelId="{FF1885AE-0589-4940-9851-CF00C73FE618}" type="pres">
      <dgm:prSet presAssocID="{B18880DA-2CAC-4268-AB50-3925BB16D73D}" presName="connectorText" presStyleLbl="sibTrans2D1" presStyleIdx="6" presStyleCnt="8"/>
      <dgm:spPr/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C06EED19-D98D-4A30-91D0-122966FED7A0}" type="pres">
      <dgm:prSet presAssocID="{168B04AF-BB9C-4323-88F7-07D2E3846582}" presName="sibTrans" presStyleLbl="sibTrans2D1" presStyleIdx="7" presStyleCnt="8"/>
      <dgm:spPr/>
    </dgm:pt>
    <dgm:pt modelId="{FDF63EF5-4FEC-4BBC-91E5-49593DD59949}" type="pres">
      <dgm:prSet presAssocID="{168B04AF-BB9C-4323-88F7-07D2E3846582}" presName="connectorText" presStyleLbl="sibTrans2D1" presStyleIdx="7" presStyleCnt="8"/>
      <dgm:spPr/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8A052AAB-961F-4349-BEF8-15F58EFF8BAD}" type="presOf" srcId="{734547F7-FD89-4500-AFFD-5E0BC3F8F878}" destId="{1249167F-2E8C-4943-9C5C-0A83EC810195}" srcOrd="0" destOrd="0" presId="urn:microsoft.com/office/officeart/2005/8/layout/process2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2DDC45BF-91CA-4B3D-BC7A-042B8E3509AE}" srcId="{288E51E6-0BD7-4135-9A8B-A2F2B52076E5}" destId="{23B6C8BC-23DB-4C89-9B95-3F748A6DFD1E}" srcOrd="4" destOrd="0" parTransId="{2E494D1A-0229-46C6-852B-BDFAFCA37D9C}" sibTransId="{A7160414-6274-4245-B41A-5B95B9568611}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C1EE4FC6-39CC-4F14-9FA3-34BFCE0BFC89}" srcId="{288E51E6-0BD7-4135-9A8B-A2F2B52076E5}" destId="{734547F7-FD89-4500-AFFD-5E0BC3F8F878}" srcOrd="3" destOrd="0" parTransId="{C99E7111-DA81-41F8-AF2A-71572E72F6F6}" sibTransId="{08FE0C45-9B7F-4A07-AFD7-59CBA437DDE5}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D20B3BD1-E9B9-440E-9888-5415231DAC62}" type="presOf" srcId="{08FE0C45-9B7F-4A07-AFD7-59CBA437DDE5}" destId="{B063445E-432D-46F9-A72B-223B9C64C422}" srcOrd="1" destOrd="0" presId="urn:microsoft.com/office/officeart/2005/8/layout/process2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C1258DEC-5D35-4CD6-9D1C-94D14132F81B}" type="presOf" srcId="{08FE0C45-9B7F-4A07-AFD7-59CBA437DDE5}" destId="{DB3ED375-0730-42D6-A62A-AB6588FBD95D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442A0CF8-F116-4B0D-9BE0-1B4AE54E796C}" type="presParOf" srcId="{DC77B509-B72C-44C1-A0F7-2E193EA39021}" destId="{1249167F-2E8C-4943-9C5C-0A83EC810195}" srcOrd="6" destOrd="0" presId="urn:microsoft.com/office/officeart/2005/8/layout/process2"/>
    <dgm:cxn modelId="{0A842FFB-F4A6-4564-BE11-9FEE724BBD7B}" type="presParOf" srcId="{DC77B509-B72C-44C1-A0F7-2E193EA39021}" destId="{DB3ED375-0730-42D6-A62A-AB6588FBD95D}" srcOrd="7" destOrd="0" presId="urn:microsoft.com/office/officeart/2005/8/layout/process2"/>
    <dgm:cxn modelId="{63C66136-2034-437E-A0F5-0A8A5B2274B3}" type="presParOf" srcId="{DB3ED375-0730-42D6-A62A-AB6588FBD95D}" destId="{B063445E-432D-46F9-A72B-223B9C64C422}" srcOrd="0" destOrd="0" presId="urn:microsoft.com/office/officeart/2005/8/layout/process2"/>
    <dgm:cxn modelId="{169EC14D-D6C0-4734-8959-C9267D854417}" type="presParOf" srcId="{DC77B509-B72C-44C1-A0F7-2E193EA39021}" destId="{B1255379-5A6E-4AFD-8580-0EF913B1665E}" srcOrd="8" destOrd="0" presId="urn:microsoft.com/office/officeart/2005/8/layout/process2"/>
    <dgm:cxn modelId="{D3FA2EBF-EE8E-4705-BD0D-30092FFA8CCA}" type="presParOf" srcId="{DC77B509-B72C-44C1-A0F7-2E193EA39021}" destId="{A9F9B4C0-9F48-4DF9-8642-33E8DAA24FBA}" srcOrd="9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-3036" y="3302"/>
          <a:ext cx="1753995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Simulation</a:t>
          </a:r>
        </a:p>
      </dsp:txBody>
      <dsp:txXfrm>
        <a:off x="-3036" y="3302"/>
        <a:ext cx="1753995" cy="350486"/>
      </dsp:txXfrm>
    </dsp:sp>
    <dsp:sp modelId="{947A1DB6-4D75-4600-83B0-2B79F948A793}">
      <dsp:nvSpPr>
        <dsp:cNvPr id="0" name=""/>
        <dsp:cNvSpPr/>
      </dsp:nvSpPr>
      <dsp:spPr>
        <a:xfrm rot="5400000">
          <a:off x="801674" y="36342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77884"/>
        <a:ext cx="104093" cy="101202"/>
      </dsp:txXfrm>
    </dsp:sp>
    <dsp:sp modelId="{1B9FB0C5-77C1-45B1-9A7E-247F14306649}">
      <dsp:nvSpPr>
        <dsp:cNvPr id="0" name=""/>
        <dsp:cNvSpPr/>
      </dsp:nvSpPr>
      <dsp:spPr>
        <a:xfrm>
          <a:off x="0" y="546554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programming</a:t>
          </a:r>
        </a:p>
      </dsp:txBody>
      <dsp:txXfrm>
        <a:off x="0" y="546554"/>
        <a:ext cx="1747923" cy="385531"/>
      </dsp:txXfrm>
    </dsp:sp>
    <dsp:sp modelId="{74F15C5F-7C6B-4F10-8FEC-18DFB431AD59}">
      <dsp:nvSpPr>
        <dsp:cNvPr id="0" name=""/>
        <dsp:cNvSpPr/>
      </dsp:nvSpPr>
      <dsp:spPr>
        <a:xfrm rot="5400000">
          <a:off x="801674" y="941724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956181"/>
        <a:ext cx="104093" cy="101202"/>
      </dsp:txXfrm>
    </dsp:sp>
    <dsp:sp modelId="{FB73F5AE-7330-43E9-982F-60376189B0B0}">
      <dsp:nvSpPr>
        <dsp:cNvPr id="0" name=""/>
        <dsp:cNvSpPr/>
      </dsp:nvSpPr>
      <dsp:spPr>
        <a:xfrm>
          <a:off x="-3036" y="1124852"/>
          <a:ext cx="1753995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Print screen</a:t>
          </a:r>
        </a:p>
      </dsp:txBody>
      <dsp:txXfrm>
        <a:off x="-3036" y="1124852"/>
        <a:ext cx="1753995" cy="385531"/>
      </dsp:txXfrm>
    </dsp:sp>
    <dsp:sp modelId="{5F15D703-AAEA-4CF0-9CC5-A1DB94758DF6}">
      <dsp:nvSpPr>
        <dsp:cNvPr id="0" name=""/>
        <dsp:cNvSpPr/>
      </dsp:nvSpPr>
      <dsp:spPr>
        <a:xfrm rot="5400000">
          <a:off x="801674" y="152002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1534478"/>
        <a:ext cx="104093" cy="101202"/>
      </dsp:txXfrm>
    </dsp:sp>
    <dsp:sp modelId="{1249167F-2E8C-4943-9C5C-0A83EC810195}">
      <dsp:nvSpPr>
        <dsp:cNvPr id="0" name=""/>
        <dsp:cNvSpPr/>
      </dsp:nvSpPr>
      <dsp:spPr>
        <a:xfrm>
          <a:off x="29555" y="1703149"/>
          <a:ext cx="1688812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Search engine</a:t>
          </a:r>
        </a:p>
      </dsp:txBody>
      <dsp:txXfrm>
        <a:off x="29555" y="1703149"/>
        <a:ext cx="1688812" cy="385531"/>
      </dsp:txXfrm>
    </dsp:sp>
    <dsp:sp modelId="{DB3ED375-0730-42D6-A62A-AB6588FBD95D}">
      <dsp:nvSpPr>
        <dsp:cNvPr id="0" name=""/>
        <dsp:cNvSpPr/>
      </dsp:nvSpPr>
      <dsp:spPr>
        <a:xfrm rot="5400000">
          <a:off x="801674" y="2098318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2112775"/>
        <a:ext cx="104093" cy="101202"/>
      </dsp:txXfrm>
    </dsp:sp>
    <dsp:sp modelId="{B1255379-5A6E-4AFD-8580-0EF913B1665E}">
      <dsp:nvSpPr>
        <dsp:cNvPr id="0" name=""/>
        <dsp:cNvSpPr/>
      </dsp:nvSpPr>
      <dsp:spPr>
        <a:xfrm>
          <a:off x="0" y="2281446"/>
          <a:ext cx="1747923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questionnaire</a:t>
          </a:r>
        </a:p>
      </dsp:txBody>
      <dsp:txXfrm>
        <a:off x="0" y="2281446"/>
        <a:ext cx="1747923" cy="350486"/>
      </dsp:txXfrm>
    </dsp:sp>
    <dsp:sp modelId="{A9F9B4C0-9F48-4DF9-8642-33E8DAA24FBA}">
      <dsp:nvSpPr>
        <dsp:cNvPr id="0" name=""/>
        <dsp:cNvSpPr/>
      </dsp:nvSpPr>
      <dsp:spPr>
        <a:xfrm rot="5400000">
          <a:off x="801674" y="264157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2656028"/>
        <a:ext cx="104093" cy="101202"/>
      </dsp:txXfrm>
    </dsp:sp>
    <dsp:sp modelId="{67A0C3CB-A644-499F-B889-68236339F78A}">
      <dsp:nvSpPr>
        <dsp:cNvPr id="0" name=""/>
        <dsp:cNvSpPr/>
      </dsp:nvSpPr>
      <dsp:spPr>
        <a:xfrm>
          <a:off x="-16639" y="2824698"/>
          <a:ext cx="1781202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Branching database</a:t>
          </a:r>
        </a:p>
      </dsp:txBody>
      <dsp:txXfrm>
        <a:off x="-16639" y="2824698"/>
        <a:ext cx="1781202" cy="350486"/>
      </dsp:txXfrm>
    </dsp:sp>
    <dsp:sp modelId="{0ECB4574-B093-4238-ADE0-887B11D7A97E}">
      <dsp:nvSpPr>
        <dsp:cNvPr id="0" name=""/>
        <dsp:cNvSpPr/>
      </dsp:nvSpPr>
      <dsp:spPr>
        <a:xfrm rot="5400000">
          <a:off x="801674" y="3184823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199280"/>
        <a:ext cx="104093" cy="101202"/>
      </dsp:txXfrm>
    </dsp:sp>
    <dsp:sp modelId="{28365B47-46E4-4A3C-A1FC-D3BF483E89EB}">
      <dsp:nvSpPr>
        <dsp:cNvPr id="0" name=""/>
        <dsp:cNvSpPr/>
      </dsp:nvSpPr>
      <dsp:spPr>
        <a:xfrm>
          <a:off x="0" y="3367950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command</a:t>
          </a:r>
        </a:p>
      </dsp:txBody>
      <dsp:txXfrm>
        <a:off x="0" y="3367950"/>
        <a:ext cx="1747923" cy="385531"/>
      </dsp:txXfrm>
    </dsp:sp>
    <dsp:sp modelId="{87834DC3-D904-4728-9B53-3CDAB145C449}">
      <dsp:nvSpPr>
        <dsp:cNvPr id="0" name=""/>
        <dsp:cNvSpPr/>
      </dsp:nvSpPr>
      <dsp:spPr>
        <a:xfrm rot="5400000">
          <a:off x="801674" y="3763120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777577"/>
        <a:ext cx="104093" cy="101202"/>
      </dsp:txXfrm>
    </dsp:sp>
    <dsp:sp modelId="{80D8486C-7652-403C-9CA0-8E201CA57847}">
      <dsp:nvSpPr>
        <dsp:cNvPr id="0" name=""/>
        <dsp:cNvSpPr/>
      </dsp:nvSpPr>
      <dsp:spPr>
        <a:xfrm>
          <a:off x="0" y="3946247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reliability</a:t>
          </a:r>
        </a:p>
      </dsp:txBody>
      <dsp:txXfrm>
        <a:off x="0" y="3946247"/>
        <a:ext cx="1747923" cy="385531"/>
      </dsp:txXfrm>
    </dsp:sp>
    <dsp:sp modelId="{C06EED19-D98D-4A30-91D0-122966FED7A0}">
      <dsp:nvSpPr>
        <dsp:cNvPr id="0" name=""/>
        <dsp:cNvSpPr/>
      </dsp:nvSpPr>
      <dsp:spPr>
        <a:xfrm rot="5400000">
          <a:off x="801674" y="434141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821915" y="4355874"/>
        <a:ext cx="104093" cy="101202"/>
      </dsp:txXfrm>
    </dsp:sp>
    <dsp:sp modelId="{9C737D50-3BED-401E-949E-CF1EF959FDC6}">
      <dsp:nvSpPr>
        <dsp:cNvPr id="0" name=""/>
        <dsp:cNvSpPr/>
      </dsp:nvSpPr>
      <dsp:spPr>
        <a:xfrm>
          <a:off x="-5793" y="4524545"/>
          <a:ext cx="1759510" cy="41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document</a:t>
          </a:r>
        </a:p>
      </dsp:txBody>
      <dsp:txXfrm>
        <a:off x="-5793" y="4524545"/>
        <a:ext cx="1759510" cy="419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6.png"/><Relationship Id="rId3" Type="http://schemas.openxmlformats.org/officeDocument/2006/relationships/hyperlink" Target="http://spmath87311.blogspot.com/2011/11/noriens-graphing-post.html" TargetMode="External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4.png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034" y="70945"/>
            <a:ext cx="9924030" cy="678995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1136576" y="6332473"/>
            <a:ext cx="91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tura MT Script Capitals" panose="03020802060602070202" pitchFamily="66" charset="0"/>
              </a:rPr>
              <a:t>“Man is still the most extraordinary computer of all.” – John F Kennedy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3B673A-D6A1-4643-B770-1B89AFF48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6507" y="222686"/>
            <a:ext cx="2887876" cy="3566354"/>
          </a:xfrm>
          <a:prstGeom prst="rect">
            <a:avLst/>
          </a:prstGeom>
        </p:spPr>
      </p:pic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F0FA6EE7-D6DA-41F8-9DF1-B4BCA12751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1828241"/>
              </p:ext>
            </p:extLst>
          </p:nvPr>
        </p:nvGraphicFramePr>
        <p:xfrm>
          <a:off x="343669" y="1373330"/>
          <a:ext cx="1747923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FC01427-E037-4CC3-8A73-8706F56E0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488615"/>
              </p:ext>
            </p:extLst>
          </p:nvPr>
        </p:nvGraphicFramePr>
        <p:xfrm>
          <a:off x="2246083" y="1340622"/>
          <a:ext cx="4268721" cy="4549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0133">
                  <a:extLst>
                    <a:ext uri="{9D8B030D-6E8A-4147-A177-3AD203B41FA5}">
                      <a16:colId xmlns:a16="http://schemas.microsoft.com/office/drawing/2014/main" val="3128931857"/>
                    </a:ext>
                  </a:extLst>
                </a:gridCol>
                <a:gridCol w="3118588">
                  <a:extLst>
                    <a:ext uri="{9D8B030D-6E8A-4147-A177-3AD203B41FA5}">
                      <a16:colId xmlns:a16="http://schemas.microsoft.com/office/drawing/2014/main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bg1"/>
                          </a:solidFill>
                        </a:rPr>
                        <a:t>Topic</a:t>
                      </a:r>
                      <a:endParaRPr lang="en-GB" sz="105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bg1"/>
                          </a:solidFill>
                        </a:rPr>
                        <a:t>What we are learning</a:t>
                      </a:r>
                      <a:endParaRPr lang="en-GB" sz="105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980783"/>
                  </a:ext>
                </a:extLst>
              </a:tr>
              <a:tr h="347373">
                <a:tc>
                  <a:txBody>
                    <a:bodyPr/>
                    <a:lstStyle/>
                    <a:p>
                      <a:r>
                        <a:rPr lang="en-GB" sz="1050" b="1" dirty="0"/>
                        <a:t>Programming</a:t>
                      </a:r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Logo,  creating a group of commands such as forward, backward and repeat to draw a shape</a:t>
                      </a:r>
                    </a:p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Algorithms on scratch can be used to complete specific tasks.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50" b="1" dirty="0"/>
                        <a:t>Communication</a:t>
                      </a:r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which functions manipulate a document on PowerPoint and Word by changing the font size, </a:t>
                      </a:r>
                      <a:r>
                        <a:rPr lang="en-US" sz="105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style.</a:t>
                      </a:r>
                    </a:p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 our work by adding or removing words.</a:t>
                      </a:r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099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50" b="1" dirty="0"/>
                        <a:t>Research</a:t>
                      </a:r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Navigate to a website via </a:t>
                      </a:r>
                      <a:r>
                        <a:rPr lang="en-US" sz="105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favourites</a:t>
                      </a:r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typing in address on the internet. </a:t>
                      </a:r>
                    </a:p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key words to safely search for images</a:t>
                      </a:r>
                    </a:p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 the reliability of information on the internet </a:t>
                      </a:r>
                    </a:p>
                    <a:p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49110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50" b="1" dirty="0"/>
                        <a:t>Multimedia</a:t>
                      </a:r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/>
                        <a:t>Use print screen to capture an image on a website.</a:t>
                      </a:r>
                    </a:p>
                    <a:p>
                      <a:r>
                        <a:rPr lang="en-US" sz="1050" b="0" dirty="0"/>
                        <a:t>Paste an image into paint software.</a:t>
                      </a:r>
                    </a:p>
                    <a:p>
                      <a:r>
                        <a:rPr lang="en-US" sz="1050" b="0" dirty="0"/>
                        <a:t>Zoom in and out of pictures effectively.</a:t>
                      </a:r>
                    </a:p>
                    <a:p>
                      <a:r>
                        <a:rPr lang="en-US" sz="1050" b="0" dirty="0"/>
                        <a:t>Combine a set of photographs together to tell a story. </a:t>
                      </a:r>
                      <a:endParaRPr lang="en-GB" sz="105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87501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50" b="1" dirty="0"/>
                        <a:t>Data</a:t>
                      </a:r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  <a:p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a questionnaire to collect information, and display this in a graph or table.</a:t>
                      </a:r>
                    </a:p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branching database to sort and organise items.</a:t>
                      </a:r>
                    </a:p>
                    <a:p>
                      <a:pPr rtl="0" fontAlgn="base"/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Filter and sort records in a database to answer questions .</a:t>
                      </a:r>
                    </a:p>
                    <a:p>
                      <a:endParaRPr lang="en-GB" sz="105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182723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1138BA7-5EA6-4C74-A70B-0BBF912DD5C5}"/>
              </a:ext>
            </a:extLst>
          </p:cNvPr>
          <p:cNvSpPr/>
          <p:nvPr/>
        </p:nvSpPr>
        <p:spPr>
          <a:xfrm>
            <a:off x="6806559" y="3961376"/>
            <a:ext cx="1076399" cy="10431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Scratch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094FC2-EEB7-4EB2-9E12-EDD0D41C0E77}"/>
              </a:ext>
            </a:extLst>
          </p:cNvPr>
          <p:cNvSpPr/>
          <p:nvPr/>
        </p:nvSpPr>
        <p:spPr>
          <a:xfrm>
            <a:off x="6804666" y="5205594"/>
            <a:ext cx="1076399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</a:rPr>
              <a:t>PowerPoint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3FF8B9-1D77-4F73-B139-EC7DB73CB194}"/>
              </a:ext>
            </a:extLst>
          </p:cNvPr>
          <p:cNvSpPr/>
          <p:nvPr/>
        </p:nvSpPr>
        <p:spPr>
          <a:xfrm>
            <a:off x="8319340" y="5227340"/>
            <a:ext cx="1076399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W</a:t>
            </a:r>
            <a:r>
              <a:rPr lang="en-GB" sz="1400" b="1" dirty="0" err="1">
                <a:solidFill>
                  <a:schemeClr val="tx1"/>
                </a:solidFill>
              </a:rPr>
              <a:t>ord</a:t>
            </a:r>
            <a:endParaRPr lang="en-GB" sz="1400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Scratchcat Logo Vector (.EPS) Free Download">
            <a:extLst>
              <a:ext uri="{FF2B5EF4-FFF2-40B4-BE49-F238E27FC236}">
                <a16:creationId xmlns:a16="http://schemas.microsoft.com/office/drawing/2014/main" id="{BCA75B65-7A4C-0ABA-B5D4-7800AA0B1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132" y="3990132"/>
            <a:ext cx="719958" cy="77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56A532-373F-DA8B-5628-2B67B0AAB4BA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72533" t="24155" r="20442" b="64278"/>
          <a:stretch/>
        </p:blipFill>
        <p:spPr>
          <a:xfrm>
            <a:off x="8327311" y="4062559"/>
            <a:ext cx="1068428" cy="108771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0333B08-0BFF-4E8A-BC12-2816F1A81748}"/>
              </a:ext>
            </a:extLst>
          </p:cNvPr>
          <p:cNvSpPr/>
          <p:nvPr/>
        </p:nvSpPr>
        <p:spPr>
          <a:xfrm>
            <a:off x="8327311" y="3983068"/>
            <a:ext cx="1076399" cy="10950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</a:rPr>
              <a:t>Turtle academy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4" y="173562"/>
            <a:ext cx="5362200" cy="1143000"/>
          </a:xfrm>
        </p:spPr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002060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Computing</a:t>
            </a:r>
          </a:p>
        </p:txBody>
      </p:sp>
      <p:pic>
        <p:nvPicPr>
          <p:cNvPr id="1032" name="Picture 8" descr="Microsoft Powerpoint Logo SVG, EPS, PDF, Ai (1.76 KB) | Free Vector">
            <a:extLst>
              <a:ext uri="{FF2B5EF4-FFF2-40B4-BE49-F238E27FC236}">
                <a16:creationId xmlns:a16="http://schemas.microsoft.com/office/drawing/2014/main" id="{A7BAE569-D71A-07A4-D99B-420C09975A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3" t="22385" r="27263" b="22282"/>
          <a:stretch/>
        </p:blipFill>
        <p:spPr bwMode="auto">
          <a:xfrm>
            <a:off x="6928631" y="5261477"/>
            <a:ext cx="828468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8EDBE419-D5CE-ABE9-8431-0C7DDC7B59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9971" y="5352466"/>
            <a:ext cx="609678" cy="598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93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4" ma:contentTypeDescription="Create a new document." ma:contentTypeScope="" ma:versionID="a5c254ceb3ee165e6c11d775ba762363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a89b9c84b64b18977005d469d1267d09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45BF88F3-00FB-429D-9699-6676BBA44C13}"/>
</file>

<file path=customXml/itemProps2.xml><?xml version="1.0" encoding="utf-8"?>
<ds:datastoreItem xmlns:ds="http://schemas.openxmlformats.org/officeDocument/2006/customXml" ds:itemID="{FD44155B-FED8-4F53-B6A6-B31563181C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B5CB67-4C18-4D08-845B-8B26E5680705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207</Words>
  <Application>Microsoft Office PowerPoint</Application>
  <PresentationFormat>A4 Paper (210x297 mm)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Matura MT Script Capitals</vt:lpstr>
      <vt:lpstr>Office Theme</vt:lpstr>
      <vt:lpstr>Computing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Lauren Tyler</cp:lastModifiedBy>
  <cp:revision>6</cp:revision>
  <dcterms:created xsi:type="dcterms:W3CDTF">2020-03-26T19:22:25Z</dcterms:created>
  <dcterms:modified xsi:type="dcterms:W3CDTF">2022-05-19T15:18:41Z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