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2.xml" ContentType="application/vnd.openxmlformats-officedocument.theme+xml"/>
  <Override PartName="/ppt/diagrams/colors1.xml" ContentType="application/vnd.openxmlformats-officedocument.drawingml.diagramColor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AEBDD1-1FFB-46A7-8BCD-A0B5670A8BBB}" v="1" dt="2020-05-13T16:11:22.6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534" y="41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se" userId="1d902dc2-5245-499c-876a-a6eb708dbcaf" providerId="ADAL" clId="{86181A22-DA2A-42E1-AA33-1158AA54CA7E}"/>
    <pc:docChg chg="undo custSel mod addSld delSld modSld sldOrd">
      <pc:chgData name="Denise" userId="1d902dc2-5245-499c-876a-a6eb708dbcaf" providerId="ADAL" clId="{86181A22-DA2A-42E1-AA33-1158AA54CA7E}" dt="2020-04-03T14:30:42.307" v="9196" actId="1038"/>
      <pc:docMkLst>
        <pc:docMk/>
      </pc:docMkLst>
      <pc:sldChg chg="del">
        <pc:chgData name="Denise" userId="1d902dc2-5245-499c-876a-a6eb708dbcaf" providerId="ADAL" clId="{86181A22-DA2A-42E1-AA33-1158AA54CA7E}" dt="2020-03-26T19:52:05.131" v="1508" actId="47"/>
        <pc:sldMkLst>
          <pc:docMk/>
          <pc:sldMk cId="0" sldId="256"/>
        </pc:sldMkLst>
      </pc:sldChg>
      <pc:sldChg chg="del">
        <pc:chgData name="Denise" userId="1d902dc2-5245-499c-876a-a6eb708dbcaf" providerId="ADAL" clId="{86181A22-DA2A-42E1-AA33-1158AA54CA7E}" dt="2020-03-26T19:52:07.284" v="1509" actId="47"/>
        <pc:sldMkLst>
          <pc:docMk/>
          <pc:sldMk cId="0" sldId="257"/>
        </pc:sldMkLst>
      </pc:sldChg>
      <pc:sldChg chg="del">
        <pc:chgData name="Denise" userId="1d902dc2-5245-499c-876a-a6eb708dbcaf" providerId="ADAL" clId="{86181A22-DA2A-42E1-AA33-1158AA54CA7E}" dt="2020-03-26T20:07:28.305" v="1790" actId="47"/>
        <pc:sldMkLst>
          <pc:docMk/>
          <pc:sldMk cId="0" sldId="258"/>
        </pc:sldMkLst>
      </pc:sldChg>
      <pc:sldChg chg="addSp delSp modSp add del setBg">
        <pc:chgData name="Denise" userId="1d902dc2-5245-499c-876a-a6eb708dbcaf" providerId="ADAL" clId="{86181A22-DA2A-42E1-AA33-1158AA54CA7E}" dt="2020-03-30T15:57:45.115" v="4071" actId="47"/>
        <pc:sldMkLst>
          <pc:docMk/>
          <pc:sldMk cId="1496527865" sldId="259"/>
        </pc:sldMkLst>
        <pc:spChg chg="del">
          <ac:chgData name="Denise" userId="1d902dc2-5245-499c-876a-a6eb708dbcaf" providerId="ADAL" clId="{86181A22-DA2A-42E1-AA33-1158AA54CA7E}" dt="2020-03-25T19:41:39.246" v="116" actId="478"/>
          <ac:spMkLst>
            <pc:docMk/>
            <pc:sldMk cId="1496527865" sldId="259"/>
            <ac:spMk id="2" creationId="{66AB1F7D-2437-4B61-8E37-898F5AF7D48E}"/>
          </ac:spMkLst>
        </pc:spChg>
        <pc:spChg chg="del">
          <ac:chgData name="Denise" userId="1d902dc2-5245-499c-876a-a6eb708dbcaf" providerId="ADAL" clId="{86181A22-DA2A-42E1-AA33-1158AA54CA7E}" dt="2020-03-25T16:46:45.682" v="2"/>
          <ac:spMkLst>
            <pc:docMk/>
            <pc:sldMk cId="1496527865" sldId="259"/>
            <ac:spMk id="3" creationId="{0A7C724C-1BD7-4CC3-99C7-CDA6A582D2C1}"/>
          </ac:spMkLst>
        </pc:spChg>
        <pc:spChg chg="add mod">
          <ac:chgData name="Denise" userId="1d902dc2-5245-499c-876a-a6eb708dbcaf" providerId="ADAL" clId="{86181A22-DA2A-42E1-AA33-1158AA54CA7E}" dt="2020-03-26T19:35:34.959" v="1138" actId="113"/>
          <ac:spMkLst>
            <pc:docMk/>
            <pc:sldMk cId="1496527865" sldId="259"/>
            <ac:spMk id="5" creationId="{984D6907-3FE7-49A3-B5F5-978403A472E2}"/>
          </ac:spMkLst>
        </pc:spChg>
        <pc:spChg chg="add del mod">
          <ac:chgData name="Denise" userId="1d902dc2-5245-499c-876a-a6eb708dbcaf" providerId="ADAL" clId="{86181A22-DA2A-42E1-AA33-1158AA54CA7E}" dt="2020-03-26T18:12:54.107" v="851" actId="478"/>
          <ac:spMkLst>
            <pc:docMk/>
            <pc:sldMk cId="1496527865" sldId="259"/>
            <ac:spMk id="6" creationId="{549367A5-7DCE-40C2-B470-203D48DC7D57}"/>
          </ac:spMkLst>
        </pc:spChg>
        <pc:spChg chg="add del mod">
          <ac:chgData name="Denise" userId="1d902dc2-5245-499c-876a-a6eb708dbcaf" providerId="ADAL" clId="{86181A22-DA2A-42E1-AA33-1158AA54CA7E}" dt="2020-03-30T15:15:39.554" v="2652" actId="478"/>
          <ac:spMkLst>
            <pc:docMk/>
            <pc:sldMk cId="1496527865" sldId="259"/>
            <ac:spMk id="7" creationId="{DD914BE8-91CB-4452-940A-56D2823EABA6}"/>
          </ac:spMkLst>
        </pc:spChg>
        <pc:spChg chg="add del mod">
          <ac:chgData name="Denise" userId="1d902dc2-5245-499c-876a-a6eb708dbcaf" providerId="ADAL" clId="{86181A22-DA2A-42E1-AA33-1158AA54CA7E}" dt="2020-03-25T19:41:41.866" v="117" actId="478"/>
          <ac:spMkLst>
            <pc:docMk/>
            <pc:sldMk cId="1496527865" sldId="259"/>
            <ac:spMk id="9" creationId="{49D61F87-057A-4209-AE84-C155830E2173}"/>
          </ac:spMkLst>
        </pc:spChg>
        <pc:spChg chg="add del mod">
          <ac:chgData name="Denise" userId="1d902dc2-5245-499c-876a-a6eb708dbcaf" providerId="ADAL" clId="{86181A22-DA2A-42E1-AA33-1158AA54CA7E}" dt="2020-03-25T19:45:32.815" v="205" actId="478"/>
          <ac:spMkLst>
            <pc:docMk/>
            <pc:sldMk cId="1496527865" sldId="259"/>
            <ac:spMk id="13" creationId="{7408A074-CD3D-441A-A52C-D5E1AC842AC3}"/>
          </ac:spMkLst>
        </pc:spChg>
        <pc:spChg chg="add del mod">
          <ac:chgData name="Denise" userId="1d902dc2-5245-499c-876a-a6eb708dbcaf" providerId="ADAL" clId="{86181A22-DA2A-42E1-AA33-1158AA54CA7E}" dt="2020-03-25T19:45:30.050" v="204" actId="478"/>
          <ac:spMkLst>
            <pc:docMk/>
            <pc:sldMk cId="1496527865" sldId="259"/>
            <ac:spMk id="14" creationId="{644C0524-9D88-4633-B9EC-3156909B12A4}"/>
          </ac:spMkLst>
        </pc:spChg>
        <pc:spChg chg="add del mod">
          <ac:chgData name="Denise" userId="1d902dc2-5245-499c-876a-a6eb708dbcaf" providerId="ADAL" clId="{86181A22-DA2A-42E1-AA33-1158AA54CA7E}" dt="2020-03-26T18:05:42.445" v="679" actId="478"/>
          <ac:spMkLst>
            <pc:docMk/>
            <pc:sldMk cId="1496527865" sldId="259"/>
            <ac:spMk id="15" creationId="{0DA9013B-D991-4BE0-90B4-474D7D03AD95}"/>
          </ac:spMkLst>
        </pc:spChg>
        <pc:spChg chg="add del mod">
          <ac:chgData name="Denise" userId="1d902dc2-5245-499c-876a-a6eb708dbcaf" providerId="ADAL" clId="{86181A22-DA2A-42E1-AA33-1158AA54CA7E}" dt="2020-03-26T19:47:37.859" v="1374" actId="478"/>
          <ac:spMkLst>
            <pc:docMk/>
            <pc:sldMk cId="1496527865" sldId="259"/>
            <ac:spMk id="26" creationId="{FB57D49A-ABB2-40A4-A6F7-E1C67AE9F160}"/>
          </ac:spMkLst>
        </pc:spChg>
        <pc:spChg chg="add del mod">
          <ac:chgData name="Denise" userId="1d902dc2-5245-499c-876a-a6eb708dbcaf" providerId="ADAL" clId="{86181A22-DA2A-42E1-AA33-1158AA54CA7E}" dt="2020-03-30T15:15:00.443" v="2627" actId="478"/>
          <ac:spMkLst>
            <pc:docMk/>
            <pc:sldMk cId="1496527865" sldId="259"/>
            <ac:spMk id="29" creationId="{5DB9A092-037F-4EDD-BF7C-E7A6196A2C96}"/>
          </ac:spMkLst>
        </pc:spChg>
        <pc:spChg chg="add mod">
          <ac:chgData name="Denise" userId="1d902dc2-5245-499c-876a-a6eb708dbcaf" providerId="ADAL" clId="{86181A22-DA2A-42E1-AA33-1158AA54CA7E}" dt="2020-03-30T15:16:15.554" v="2663" actId="14100"/>
          <ac:spMkLst>
            <pc:docMk/>
            <pc:sldMk cId="1496527865" sldId="259"/>
            <ac:spMk id="30" creationId="{C5C76511-7441-4537-AE80-611D0A2022C6}"/>
          </ac:spMkLst>
        </pc:spChg>
        <pc:spChg chg="add del mod">
          <ac:chgData name="Denise" userId="1d902dc2-5245-499c-876a-a6eb708dbcaf" providerId="ADAL" clId="{86181A22-DA2A-42E1-AA33-1158AA54CA7E}" dt="2020-03-26T18:06:02.482" v="684" actId="478"/>
          <ac:spMkLst>
            <pc:docMk/>
            <pc:sldMk cId="1496527865" sldId="259"/>
            <ac:spMk id="31" creationId="{096EA72C-D058-4EFF-87AA-ED033CFC62EB}"/>
          </ac:spMkLst>
        </pc:spChg>
        <pc:graphicFrameChg chg="add mod modGraphic">
          <ac:chgData name="Denise" userId="1d902dc2-5245-499c-876a-a6eb708dbcaf" providerId="ADAL" clId="{86181A22-DA2A-42E1-AA33-1158AA54CA7E}" dt="2020-03-30T15:16:28.118" v="2664" actId="2161"/>
          <ac:graphicFrameMkLst>
            <pc:docMk/>
            <pc:sldMk cId="1496527865" sldId="259"/>
            <ac:graphicFrameMk id="3" creationId="{0664B64C-B577-41E9-8A8B-82B05F7DF05A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25T17:24:21.119" v="101" actId="478"/>
          <ac:graphicFrameMkLst>
            <pc:docMk/>
            <pc:sldMk cId="1496527865" sldId="259"/>
            <ac:graphicFrameMk id="6" creationId="{68065275-73C8-43C2-8BA0-7B47F5C109E7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25T19:57:43.417" v="382" actId="478"/>
          <ac:graphicFrameMkLst>
            <pc:docMk/>
            <pc:sldMk cId="1496527865" sldId="259"/>
            <ac:graphicFrameMk id="11" creationId="{DF94D9F1-FEC2-472C-8B13-6DD3B21EF8B5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50:08.807" v="1390" actId="14100"/>
          <ac:graphicFrameMkLst>
            <pc:docMk/>
            <pc:sldMk cId="1496527865" sldId="259"/>
            <ac:graphicFrameMk id="16" creationId="{8DC2F8F0-01CB-4C7C-AC65-7F8FCCBB83AD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7:08.277" v="2696"/>
          <ac:graphicFrameMkLst>
            <pc:docMk/>
            <pc:sldMk cId="1496527865" sldId="259"/>
            <ac:graphicFrameMk id="18" creationId="{378BEA76-8720-4D54-9419-879598D136C8}"/>
          </ac:graphicFrameMkLst>
        </pc:graphicFrameChg>
        <pc:graphicFrameChg chg="add del mod">
          <ac:chgData name="Denise" userId="1d902dc2-5245-499c-876a-a6eb708dbcaf" providerId="ADAL" clId="{86181A22-DA2A-42E1-AA33-1158AA54CA7E}" dt="2020-03-25T19:54:27.363" v="334" actId="1032"/>
          <ac:graphicFrameMkLst>
            <pc:docMk/>
            <pc:sldMk cId="1496527865" sldId="259"/>
            <ac:graphicFrameMk id="26" creationId="{4A1A796C-7304-4DDF-9E94-36712C4D0E86}"/>
          </ac:graphicFrameMkLst>
        </pc:graphicFrameChg>
        <pc:graphicFrameChg chg="add del mod">
          <ac:chgData name="Denise" userId="1d902dc2-5245-499c-876a-a6eb708dbcaf" providerId="ADAL" clId="{86181A22-DA2A-42E1-AA33-1158AA54CA7E}" dt="2020-03-25T19:55:53.875" v="362" actId="478"/>
          <ac:graphicFrameMkLst>
            <pc:docMk/>
            <pc:sldMk cId="1496527865" sldId="259"/>
            <ac:graphicFrameMk id="27" creationId="{9DD5D7BE-A4E2-4DF8-B52C-BAE17ECDDA67}"/>
          </ac:graphicFrameMkLst>
        </pc:graphicFrameChg>
        <pc:graphicFrameChg chg="add mod">
          <ac:chgData name="Denise" userId="1d902dc2-5245-499c-876a-a6eb708dbcaf" providerId="ADAL" clId="{86181A22-DA2A-42E1-AA33-1158AA54CA7E}" dt="2020-03-26T18:11:22.737" v="800" actId="1038"/>
          <ac:graphicFrameMkLst>
            <pc:docMk/>
            <pc:sldMk cId="1496527865" sldId="259"/>
            <ac:graphicFrameMk id="28" creationId="{714B5457-3706-4F96-9D5F-769BA0FAEAEE}"/>
          </ac:graphicFrameMkLst>
        </pc:graphicFrameChg>
        <pc:picChg chg="add mod">
          <ac:chgData name="Denise" userId="1d902dc2-5245-499c-876a-a6eb708dbcaf" providerId="ADAL" clId="{86181A22-DA2A-42E1-AA33-1158AA54CA7E}" dt="2020-03-26T19:47:58.380" v="1378" actId="14100"/>
          <ac:picMkLst>
            <pc:docMk/>
            <pc:sldMk cId="1496527865" sldId="259"/>
            <ac:picMk id="2" creationId="{E7FE3FB7-5195-4FFF-845E-9FC1A467AA1E}"/>
          </ac:picMkLst>
        </pc:picChg>
        <pc:picChg chg="add del mod">
          <ac:chgData name="Denise" userId="1d902dc2-5245-499c-876a-a6eb708dbcaf" providerId="ADAL" clId="{86181A22-DA2A-42E1-AA33-1158AA54CA7E}" dt="2020-03-25T19:38:53.165" v="102" actId="478"/>
          <ac:picMkLst>
            <pc:docMk/>
            <pc:sldMk cId="1496527865" sldId="259"/>
            <ac:picMk id="5" creationId="{3072923A-C79F-4AC1-B49A-6D8A264D2AF7}"/>
          </ac:picMkLst>
        </pc:picChg>
        <pc:picChg chg="add mod ord modCrop">
          <ac:chgData name="Denise" userId="1d902dc2-5245-499c-876a-a6eb708dbcaf" providerId="ADAL" clId="{86181A22-DA2A-42E1-AA33-1158AA54CA7E}" dt="2020-03-26T19:21:41.440" v="1075" actId="14100"/>
          <ac:picMkLst>
            <pc:docMk/>
            <pc:sldMk cId="1496527865" sldId="259"/>
            <ac:picMk id="8" creationId="{5FCCB890-4789-4983-B6EB-836DC12C60F0}"/>
          </ac:picMkLst>
        </pc:picChg>
        <pc:picChg chg="add del mod">
          <ac:chgData name="Denise" userId="1d902dc2-5245-499c-876a-a6eb708dbcaf" providerId="ADAL" clId="{86181A22-DA2A-42E1-AA33-1158AA54CA7E}" dt="2020-03-26T18:05:22.385" v="674" actId="478"/>
          <ac:picMkLst>
            <pc:docMk/>
            <pc:sldMk cId="1496527865" sldId="259"/>
            <ac:picMk id="10" creationId="{633F43A0-E916-4369-B689-36D3A25083F7}"/>
          </ac:picMkLst>
        </pc:picChg>
        <pc:picChg chg="add mod">
          <ac:chgData name="Denise" userId="1d902dc2-5245-499c-876a-a6eb708dbcaf" providerId="ADAL" clId="{86181A22-DA2A-42E1-AA33-1158AA54CA7E}" dt="2020-03-26T18:10:55.188" v="792" actId="1037"/>
          <ac:picMkLst>
            <pc:docMk/>
            <pc:sldMk cId="1496527865" sldId="259"/>
            <ac:picMk id="17" creationId="{94C4D8B7-09E6-467F-AC3D-B7F22785ED55}"/>
          </ac:picMkLst>
        </pc:picChg>
        <pc:picChg chg="add mod">
          <ac:chgData name="Denise" userId="1d902dc2-5245-499c-876a-a6eb708dbcaf" providerId="ADAL" clId="{86181A22-DA2A-42E1-AA33-1158AA54CA7E}" dt="2020-03-25T20:06:19.490" v="670" actId="1076"/>
          <ac:picMkLst>
            <pc:docMk/>
            <pc:sldMk cId="1496527865" sldId="259"/>
            <ac:picMk id="19" creationId="{42390EF1-4372-4024-B373-4FBEDB45851F}"/>
          </ac:picMkLst>
        </pc:picChg>
        <pc:picChg chg="add mod">
          <ac:chgData name="Denise" userId="1d902dc2-5245-499c-876a-a6eb708dbcaf" providerId="ADAL" clId="{86181A22-DA2A-42E1-AA33-1158AA54CA7E}" dt="2020-03-26T18:10:46.975" v="768" actId="1037"/>
          <ac:picMkLst>
            <pc:docMk/>
            <pc:sldMk cId="1496527865" sldId="259"/>
            <ac:picMk id="21" creationId="{96BE2EAE-5857-4B83-BE73-B1A2280B7D6F}"/>
          </ac:picMkLst>
        </pc:picChg>
        <pc:picChg chg="add mod">
          <ac:chgData name="Denise" userId="1d902dc2-5245-499c-876a-a6eb708dbcaf" providerId="ADAL" clId="{86181A22-DA2A-42E1-AA33-1158AA54CA7E}" dt="2020-03-26T18:10:42.384" v="758" actId="1038"/>
          <ac:picMkLst>
            <pc:docMk/>
            <pc:sldMk cId="1496527865" sldId="259"/>
            <ac:picMk id="22" creationId="{856FE4EF-5EBA-47CE-B040-F3A7B32B79CB}"/>
          </ac:picMkLst>
        </pc:picChg>
        <pc:picChg chg="add mod">
          <ac:chgData name="Denise" userId="1d902dc2-5245-499c-876a-a6eb708dbcaf" providerId="ADAL" clId="{86181A22-DA2A-42E1-AA33-1158AA54CA7E}" dt="2020-03-26T18:10:37.903" v="750" actId="1038"/>
          <ac:picMkLst>
            <pc:docMk/>
            <pc:sldMk cId="1496527865" sldId="259"/>
            <ac:picMk id="23" creationId="{9FF2F174-3642-4686-8302-8E3A92737184}"/>
          </ac:picMkLst>
        </pc:picChg>
        <pc:picChg chg="add mod">
          <ac:chgData name="Denise" userId="1d902dc2-5245-499c-876a-a6eb708dbcaf" providerId="ADAL" clId="{86181A22-DA2A-42E1-AA33-1158AA54CA7E}" dt="2020-03-26T18:10:35.331" v="746" actId="1037"/>
          <ac:picMkLst>
            <pc:docMk/>
            <pc:sldMk cId="1496527865" sldId="259"/>
            <ac:picMk id="24" creationId="{8F64D40D-EF5F-4284-8B67-748C3EF29500}"/>
          </ac:picMkLst>
        </pc:picChg>
        <pc:picChg chg="add del mod ord">
          <ac:chgData name="Denise" userId="1d902dc2-5245-499c-876a-a6eb708dbcaf" providerId="ADAL" clId="{86181A22-DA2A-42E1-AA33-1158AA54CA7E}" dt="2020-03-26T18:11:07.121" v="793" actId="478"/>
          <ac:picMkLst>
            <pc:docMk/>
            <pc:sldMk cId="1496527865" sldId="259"/>
            <ac:picMk id="25" creationId="{EF6D2956-ED1A-4A3B-8912-30627C54BA9B}"/>
          </ac:picMkLst>
        </pc:picChg>
        <pc:picChg chg="add del">
          <ac:chgData name="Denise" userId="1d902dc2-5245-499c-876a-a6eb708dbcaf" providerId="ADAL" clId="{86181A22-DA2A-42E1-AA33-1158AA54CA7E}" dt="2020-03-26T19:49:47.577" v="1380"/>
          <ac:picMkLst>
            <pc:docMk/>
            <pc:sldMk cId="1496527865" sldId="259"/>
            <ac:picMk id="27" creationId="{87B23C1F-EF83-44FF-A3E0-5523717BD5C1}"/>
          </ac:picMkLst>
        </pc:picChg>
        <pc:picChg chg="add del mod">
          <ac:chgData name="Denise" userId="1d902dc2-5245-499c-876a-a6eb708dbcaf" providerId="ADAL" clId="{86181A22-DA2A-42E1-AA33-1158AA54CA7E}" dt="2020-03-25T17:24:18.002" v="100" actId="478"/>
          <ac:picMkLst>
            <pc:docMk/>
            <pc:sldMk cId="1496527865" sldId="259"/>
            <ac:picMk id="1026" creationId="{37BA0700-B601-43F3-B2C9-B9C1584E3EF9}"/>
          </ac:picMkLst>
        </pc:picChg>
      </pc:sldChg>
      <pc:sldChg chg="addSp delSp modSp add del mod setBg">
        <pc:chgData name="Denise" userId="1d902dc2-5245-499c-876a-a6eb708dbcaf" providerId="ADAL" clId="{86181A22-DA2A-42E1-AA33-1158AA54CA7E}" dt="2020-03-30T15:57:41.716" v="4070" actId="47"/>
        <pc:sldMkLst>
          <pc:docMk/>
          <pc:sldMk cId="1068318818" sldId="260"/>
        </pc:sldMkLst>
        <pc:spChg chg="del mod ord">
          <ac:chgData name="Denise" userId="1d902dc2-5245-499c-876a-a6eb708dbcaf" providerId="ADAL" clId="{86181A22-DA2A-42E1-AA33-1158AA54CA7E}" dt="2020-03-26T19:19:03.276" v="1012" actId="478"/>
          <ac:spMkLst>
            <pc:docMk/>
            <pc:sldMk cId="1068318818" sldId="260"/>
            <ac:spMk id="2" creationId="{7E294146-1937-4609-95D1-DE9E249E955C}"/>
          </ac:spMkLst>
        </pc:spChg>
        <pc:spChg chg="del">
          <ac:chgData name="Denise" userId="1d902dc2-5245-499c-876a-a6eb708dbcaf" providerId="ADAL" clId="{86181A22-DA2A-42E1-AA33-1158AA54CA7E}" dt="2020-03-26T19:18:30.980" v="1002"/>
          <ac:spMkLst>
            <pc:docMk/>
            <pc:sldMk cId="1068318818" sldId="260"/>
            <ac:spMk id="3" creationId="{A70D584B-A3A4-407A-8B34-836C4C4606C8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0" creationId="{E91DC736-0EF8-4F87-9146-EBF1D2EE4D3D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2" creationId="{097CD68E-23E3-4007-8847-CD0944C4F7BE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4" creationId="{AF2F604E-43BE-4DC3-B983-E071523364F8}"/>
          </ac:spMkLst>
        </pc:spChg>
        <pc:spChg chg="add mod">
          <ac:chgData name="Denise" userId="1d902dc2-5245-499c-876a-a6eb708dbcaf" providerId="ADAL" clId="{86181A22-DA2A-42E1-AA33-1158AA54CA7E}" dt="2020-03-26T19:24:30.651" v="1094" actId="207"/>
          <ac:spMkLst>
            <pc:docMk/>
            <pc:sldMk cId="1068318818" sldId="260"/>
            <ac:spMk id="15" creationId="{691AE1F1-B760-4007-97E0-B1366AD0CDA6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6" creationId="{08C9B587-E65E-4B52-B37C-ABEBB6E87928}"/>
          </ac:spMkLst>
        </pc:spChg>
        <pc:spChg chg="add mod">
          <ac:chgData name="Denise" userId="1d902dc2-5245-499c-876a-a6eb708dbcaf" providerId="ADAL" clId="{86181A22-DA2A-42E1-AA33-1158AA54CA7E}" dt="2020-03-26T20:09:14.062" v="1918" actId="207"/>
          <ac:spMkLst>
            <pc:docMk/>
            <pc:sldMk cId="1068318818" sldId="260"/>
            <ac:spMk id="17" creationId="{656CCCD5-4D09-42F0-BD1A-57283DDD9BD8}"/>
          </ac:spMkLst>
        </pc:spChg>
        <pc:spChg chg="add mod">
          <ac:chgData name="Denise" userId="1d902dc2-5245-499c-876a-a6eb708dbcaf" providerId="ADAL" clId="{86181A22-DA2A-42E1-AA33-1158AA54CA7E}" dt="2020-03-26T20:09:08.948" v="1917" actId="207"/>
          <ac:spMkLst>
            <pc:docMk/>
            <pc:sldMk cId="1068318818" sldId="260"/>
            <ac:spMk id="18" creationId="{EF957A47-050A-4BA0-BC7D-8D5219509D07}"/>
          </ac:spMkLst>
        </pc:spChg>
        <pc:spChg chg="add mod">
          <ac:chgData name="Denise" userId="1d902dc2-5245-499c-876a-a6eb708dbcaf" providerId="ADAL" clId="{86181A22-DA2A-42E1-AA33-1158AA54CA7E}" dt="2020-03-26T20:09:18.929" v="1919" actId="207"/>
          <ac:spMkLst>
            <pc:docMk/>
            <pc:sldMk cId="1068318818" sldId="260"/>
            <ac:spMk id="19" creationId="{D1DB4391-2B1C-48A5-93D4-5E9348914CE2}"/>
          </ac:spMkLst>
        </pc:spChg>
        <pc:spChg chg="add del">
          <ac:chgData name="Denise" userId="1d902dc2-5245-499c-876a-a6eb708dbcaf" providerId="ADAL" clId="{86181A22-DA2A-42E1-AA33-1158AA54CA7E}" dt="2020-03-26T19:22:15.441" v="1081" actId="478"/>
          <ac:spMkLst>
            <pc:docMk/>
            <pc:sldMk cId="1068318818" sldId="260"/>
            <ac:spMk id="20" creationId="{EC4468DA-ABBA-4BE2-A29C-236767FDFDFF}"/>
          </ac:spMkLst>
        </pc:spChg>
        <pc:spChg chg="add del">
          <ac:chgData name="Denise" userId="1d902dc2-5245-499c-876a-a6eb708dbcaf" providerId="ADAL" clId="{86181A22-DA2A-42E1-AA33-1158AA54CA7E}" dt="2020-03-26T19:22:25.258" v="1083" actId="26606"/>
          <ac:spMkLst>
            <pc:docMk/>
            <pc:sldMk cId="1068318818" sldId="260"/>
            <ac:spMk id="23" creationId="{3CD9DF72-87A3-404E-A828-84CBF11A8303}"/>
          </ac:spMkLst>
        </pc:spChg>
        <pc:spChg chg="add mod">
          <ac:chgData name="Denise" userId="1d902dc2-5245-499c-876a-a6eb708dbcaf" providerId="ADAL" clId="{86181A22-DA2A-42E1-AA33-1158AA54CA7E}" dt="2020-03-26T19:35:28.600" v="1137" actId="113"/>
          <ac:spMkLst>
            <pc:docMk/>
            <pc:sldMk cId="1068318818" sldId="260"/>
            <ac:spMk id="27" creationId="{983C0BF1-C8E7-4856-B129-84B99C6772CE}"/>
          </ac:spMkLst>
        </pc:spChg>
        <pc:spChg chg="add del mod">
          <ac:chgData name="Denise" userId="1d902dc2-5245-499c-876a-a6eb708dbcaf" providerId="ADAL" clId="{86181A22-DA2A-42E1-AA33-1158AA54CA7E}" dt="2020-03-26T19:42:32.071" v="1228" actId="478"/>
          <ac:spMkLst>
            <pc:docMk/>
            <pc:sldMk cId="1068318818" sldId="260"/>
            <ac:spMk id="31" creationId="{17B9BF43-F7DE-49E7-B780-73A02F1ED785}"/>
          </ac:spMkLst>
        </pc:spChg>
        <pc:spChg chg="add mod">
          <ac:chgData name="Denise" userId="1d902dc2-5245-499c-876a-a6eb708dbcaf" providerId="ADAL" clId="{86181A22-DA2A-42E1-AA33-1158AA54CA7E}" dt="2020-03-26T20:04:55.607" v="1782" actId="20577"/>
          <ac:spMkLst>
            <pc:docMk/>
            <pc:sldMk cId="1068318818" sldId="260"/>
            <ac:spMk id="32" creationId="{5A1A9DC3-372C-405E-817E-C5786B3BA952}"/>
          </ac:spMkLst>
        </pc:spChg>
        <pc:spChg chg="add mod">
          <ac:chgData name="Denise" userId="1d902dc2-5245-499c-876a-a6eb708dbcaf" providerId="ADAL" clId="{86181A22-DA2A-42E1-AA33-1158AA54CA7E}" dt="2020-03-26T20:04:44.181" v="1758" actId="20577"/>
          <ac:spMkLst>
            <pc:docMk/>
            <pc:sldMk cId="1068318818" sldId="260"/>
            <ac:spMk id="33" creationId="{DA343D2E-DAD8-403F-85CD-DDEFD07CAEC6}"/>
          </ac:spMkLst>
        </pc:spChg>
        <pc:spChg chg="add mod">
          <ac:chgData name="Denise" userId="1d902dc2-5245-499c-876a-a6eb708dbcaf" providerId="ADAL" clId="{86181A22-DA2A-42E1-AA33-1158AA54CA7E}" dt="2020-03-26T20:13:49.954" v="2048" actId="207"/>
          <ac:spMkLst>
            <pc:docMk/>
            <pc:sldMk cId="1068318818" sldId="260"/>
            <ac:spMk id="34" creationId="{E72FDAEE-B65B-4783-AAA7-980ACC0CD2F9}"/>
          </ac:spMkLst>
        </pc:spChg>
        <pc:graphicFrameChg chg="add mod modGraphic">
          <ac:chgData name="Denise" userId="1d902dc2-5245-499c-876a-a6eb708dbcaf" providerId="ADAL" clId="{86181A22-DA2A-42E1-AA33-1158AA54CA7E}" dt="2020-03-26T19:40:27.936" v="1149" actId="14100"/>
          <ac:graphicFrameMkLst>
            <pc:docMk/>
            <pc:sldMk cId="1068318818" sldId="260"/>
            <ac:graphicFrameMk id="6" creationId="{D0ABF28B-8F87-42DC-9F45-2702E0552C0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3:58.136" v="1246" actId="20577"/>
          <ac:graphicFrameMkLst>
            <pc:docMk/>
            <pc:sldMk cId="1068318818" sldId="260"/>
            <ac:graphicFrameMk id="13" creationId="{674D91E1-3BA0-4023-A648-9302FE4D2AA8}"/>
          </ac:graphicFrameMkLst>
        </pc:graphicFrameChg>
        <pc:graphicFrameChg chg="add del mod">
          <ac:chgData name="Denise" userId="1d902dc2-5245-499c-876a-a6eb708dbcaf" providerId="ADAL" clId="{86181A22-DA2A-42E1-AA33-1158AA54CA7E}" dt="2020-03-26T19:34:29.893" v="1114" actId="478"/>
          <ac:graphicFrameMkLst>
            <pc:docMk/>
            <pc:sldMk cId="1068318818" sldId="260"/>
            <ac:graphicFrameMk id="21" creationId="{634CC19D-1E5B-483C-944A-05276434DB15}"/>
          </ac:graphicFrameMkLst>
        </pc:graphicFrameChg>
        <pc:graphicFrameChg chg="add del mod">
          <ac:chgData name="Denise" userId="1d902dc2-5245-499c-876a-a6eb708dbcaf" providerId="ADAL" clId="{86181A22-DA2A-42E1-AA33-1158AA54CA7E}" dt="2020-03-26T19:34:26.282" v="1113" actId="478"/>
          <ac:graphicFrameMkLst>
            <pc:docMk/>
            <pc:sldMk cId="1068318818" sldId="260"/>
            <ac:graphicFrameMk id="22" creationId="{99E018DD-E6F3-4F7B-B5F2-FC4E415C0A31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0:18.918" v="1147" actId="14100"/>
          <ac:graphicFrameMkLst>
            <pc:docMk/>
            <pc:sldMk cId="1068318818" sldId="260"/>
            <ac:graphicFrameMk id="24" creationId="{BB7883F9-0C4A-4B16-B167-5874C73FF7F8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0:11.417" v="1145" actId="14100"/>
          <ac:graphicFrameMkLst>
            <pc:docMk/>
            <pc:sldMk cId="1068318818" sldId="260"/>
            <ac:graphicFrameMk id="26" creationId="{2F76D914-DF47-4591-95F5-CA42A13E0200}"/>
          </ac:graphicFrameMkLst>
        </pc:graphicFrameChg>
        <pc:picChg chg="add del mod">
          <ac:chgData name="Denise" userId="1d902dc2-5245-499c-876a-a6eb708dbcaf" providerId="ADAL" clId="{86181A22-DA2A-42E1-AA33-1158AA54CA7E}" dt="2020-03-26T19:47:03.031" v="1371" actId="29295"/>
          <ac:picMkLst>
            <pc:docMk/>
            <pc:sldMk cId="1068318818" sldId="260"/>
            <ac:picMk id="5" creationId="{863281FF-D652-424D-9C34-7729EFB0CE32}"/>
          </ac:picMkLst>
        </pc:picChg>
        <pc:picChg chg="add mod">
          <ac:chgData name="Denise" userId="1d902dc2-5245-499c-876a-a6eb708dbcaf" providerId="ADAL" clId="{86181A22-DA2A-42E1-AA33-1158AA54CA7E}" dt="2020-03-26T19:40:14.721" v="1146" actId="1076"/>
          <ac:picMkLst>
            <pc:docMk/>
            <pc:sldMk cId="1068318818" sldId="260"/>
            <ac:picMk id="28" creationId="{9D561E52-1DA8-4A49-9884-9DCB7157CB98}"/>
          </ac:picMkLst>
        </pc:picChg>
        <pc:picChg chg="add mod">
          <ac:chgData name="Denise" userId="1d902dc2-5245-499c-876a-a6eb708dbcaf" providerId="ADAL" clId="{86181A22-DA2A-42E1-AA33-1158AA54CA7E}" dt="2020-03-26T19:40:20.969" v="1148" actId="1076"/>
          <ac:picMkLst>
            <pc:docMk/>
            <pc:sldMk cId="1068318818" sldId="260"/>
            <ac:picMk id="29" creationId="{F603AF4E-9841-4804-A650-AA2547E824BF}"/>
          </ac:picMkLst>
        </pc:picChg>
        <pc:picChg chg="add mod">
          <ac:chgData name="Denise" userId="1d902dc2-5245-499c-876a-a6eb708dbcaf" providerId="ADAL" clId="{86181A22-DA2A-42E1-AA33-1158AA54CA7E}" dt="2020-03-26T19:40:32.577" v="1150" actId="1076"/>
          <ac:picMkLst>
            <pc:docMk/>
            <pc:sldMk cId="1068318818" sldId="260"/>
            <ac:picMk id="30" creationId="{CCEDDC24-48C4-4793-BB71-70D2A1FB2DBC}"/>
          </ac:picMkLst>
        </pc:picChg>
        <pc:cxnChg chg="add del mod">
          <ac:chgData name="Denise" userId="1d902dc2-5245-499c-876a-a6eb708dbcaf" providerId="ADAL" clId="{86181A22-DA2A-42E1-AA33-1158AA54CA7E}" dt="2020-03-26T20:04:07.522" v="1740" actId="478"/>
          <ac:cxnSpMkLst>
            <pc:docMk/>
            <pc:sldMk cId="1068318818" sldId="260"/>
            <ac:cxnSpMk id="8" creationId="{C41ED8AE-109C-4CEF-A7E7-660AE81DD14C}"/>
          </ac:cxnSpMkLst>
        </pc:cxnChg>
        <pc:cxnChg chg="add del">
          <ac:chgData name="Denise" userId="1d902dc2-5245-499c-876a-a6eb708dbcaf" providerId="ADAL" clId="{86181A22-DA2A-42E1-AA33-1158AA54CA7E}" dt="2020-03-26T19:22:25.258" v="1083" actId="26606"/>
          <ac:cxnSpMkLst>
            <pc:docMk/>
            <pc:sldMk cId="1068318818" sldId="260"/>
            <ac:cxnSpMk id="25" creationId="{20E3A342-4D61-4E3F-AF90-1AB42AEB96CC}"/>
          </ac:cxnSpMkLst>
        </pc:cxnChg>
      </pc:sldChg>
      <pc:sldChg chg="addSp delSp modSp add del">
        <pc:chgData name="Denise" userId="1d902dc2-5245-499c-876a-a6eb708dbcaf" providerId="ADAL" clId="{86181A22-DA2A-42E1-AA33-1158AA54CA7E}" dt="2020-03-30T16:13:39.681" v="4393" actId="47"/>
        <pc:sldMkLst>
          <pc:docMk/>
          <pc:sldMk cId="966649219" sldId="261"/>
        </pc:sldMkLst>
        <pc:spChg chg="del">
          <ac:chgData name="Denise" userId="1d902dc2-5245-499c-876a-a6eb708dbcaf" providerId="ADAL" clId="{86181A22-DA2A-42E1-AA33-1158AA54CA7E}" dt="2020-03-26T19:53:19.453" v="1517" actId="478"/>
          <ac:spMkLst>
            <pc:docMk/>
            <pc:sldMk cId="966649219" sldId="261"/>
            <ac:spMk id="2" creationId="{BE9C8EFA-2510-46F1-AAB2-0DD854D3BD74}"/>
          </ac:spMkLst>
        </pc:spChg>
        <pc:spChg chg="del">
          <ac:chgData name="Denise" userId="1d902dc2-5245-499c-876a-a6eb708dbcaf" providerId="ADAL" clId="{86181A22-DA2A-42E1-AA33-1158AA54CA7E}" dt="2020-03-26T19:53:02.186" v="1511"/>
          <ac:spMkLst>
            <pc:docMk/>
            <pc:sldMk cId="966649219" sldId="261"/>
            <ac:spMk id="3" creationId="{5A08EDA2-D104-4E12-B358-897DB48EFB4F}"/>
          </ac:spMkLst>
        </pc:spChg>
        <pc:spChg chg="add del mod">
          <ac:chgData name="Denise" userId="1d902dc2-5245-499c-876a-a6eb708dbcaf" providerId="ADAL" clId="{86181A22-DA2A-42E1-AA33-1158AA54CA7E}" dt="2020-03-26T19:54:26.433" v="1543" actId="478"/>
          <ac:spMkLst>
            <pc:docMk/>
            <pc:sldMk cId="966649219" sldId="261"/>
            <ac:spMk id="6" creationId="{D3A8473D-DB05-4964-BD93-3016B954B2F9}"/>
          </ac:spMkLst>
        </pc:spChg>
        <pc:spChg chg="add del mod">
          <ac:chgData name="Denise" userId="1d902dc2-5245-499c-876a-a6eb708dbcaf" providerId="ADAL" clId="{86181A22-DA2A-42E1-AA33-1158AA54CA7E}" dt="2020-03-26T19:54:24.456" v="1542" actId="478"/>
          <ac:spMkLst>
            <pc:docMk/>
            <pc:sldMk cId="966649219" sldId="261"/>
            <ac:spMk id="7" creationId="{3665E033-04D7-4F88-800C-C7E283BBFAD7}"/>
          </ac:spMkLst>
        </pc:spChg>
        <pc:spChg chg="add del mod">
          <ac:chgData name="Denise" userId="1d902dc2-5245-499c-876a-a6eb708dbcaf" providerId="ADAL" clId="{86181A22-DA2A-42E1-AA33-1158AA54CA7E}" dt="2020-03-26T20:14:03.822" v="2049" actId="478"/>
          <ac:spMkLst>
            <pc:docMk/>
            <pc:sldMk cId="966649219" sldId="261"/>
            <ac:spMk id="8" creationId="{A67809A1-BE4D-4CAF-8389-104CBF1C7205}"/>
          </ac:spMkLst>
        </pc:spChg>
        <pc:spChg chg="add del mod">
          <ac:chgData name="Denise" userId="1d902dc2-5245-499c-876a-a6eb708dbcaf" providerId="ADAL" clId="{86181A22-DA2A-42E1-AA33-1158AA54CA7E}" dt="2020-03-26T19:55:02.336" v="1555" actId="478"/>
          <ac:spMkLst>
            <pc:docMk/>
            <pc:sldMk cId="966649219" sldId="261"/>
            <ac:spMk id="9" creationId="{E5C64D36-D55F-4A2F-9F79-18043C507177}"/>
          </ac:spMkLst>
        </pc:spChg>
        <pc:spChg chg="add del mod">
          <ac:chgData name="Denise" userId="1d902dc2-5245-499c-876a-a6eb708dbcaf" providerId="ADAL" clId="{86181A22-DA2A-42E1-AA33-1158AA54CA7E}" dt="2020-03-26T19:55:19.233" v="1563" actId="478"/>
          <ac:spMkLst>
            <pc:docMk/>
            <pc:sldMk cId="966649219" sldId="261"/>
            <ac:spMk id="10" creationId="{311DE950-2BFE-4C57-9DC5-BFC5954C5950}"/>
          </ac:spMkLst>
        </pc:spChg>
        <pc:spChg chg="add del mod">
          <ac:chgData name="Denise" userId="1d902dc2-5245-499c-876a-a6eb708dbcaf" providerId="ADAL" clId="{86181A22-DA2A-42E1-AA33-1158AA54CA7E}" dt="2020-03-26T19:55:39.793" v="1569" actId="478"/>
          <ac:spMkLst>
            <pc:docMk/>
            <pc:sldMk cId="966649219" sldId="261"/>
            <ac:spMk id="11" creationId="{62F80598-36A3-4A65-A3A7-102FAB913D2E}"/>
          </ac:spMkLst>
        </pc:spChg>
        <pc:spChg chg="add del mod">
          <ac:chgData name="Denise" userId="1d902dc2-5245-499c-876a-a6eb708dbcaf" providerId="ADAL" clId="{86181A22-DA2A-42E1-AA33-1158AA54CA7E}" dt="2020-03-26T20:14:05.347" v="2050" actId="478"/>
          <ac:spMkLst>
            <pc:docMk/>
            <pc:sldMk cId="966649219" sldId="261"/>
            <ac:spMk id="12" creationId="{6008B774-E944-4AAE-9B7D-779D3B262EA5}"/>
          </ac:spMkLst>
        </pc:spChg>
        <pc:spChg chg="add del mod">
          <ac:chgData name="Denise" userId="1d902dc2-5245-499c-876a-a6eb708dbcaf" providerId="ADAL" clId="{86181A22-DA2A-42E1-AA33-1158AA54CA7E}" dt="2020-03-26T20:00:30.945" v="1711" actId="478"/>
          <ac:spMkLst>
            <pc:docMk/>
            <pc:sldMk cId="966649219" sldId="261"/>
            <ac:spMk id="16" creationId="{ECA7BC1D-967E-4AE2-8F9E-2F129F5D1294}"/>
          </ac:spMkLst>
        </pc:spChg>
        <pc:spChg chg="add del mod">
          <ac:chgData name="Denise" userId="1d902dc2-5245-499c-876a-a6eb708dbcaf" providerId="ADAL" clId="{86181A22-DA2A-42E1-AA33-1158AA54CA7E}" dt="2020-03-26T20:14:56.605" v="2058" actId="478"/>
          <ac:spMkLst>
            <pc:docMk/>
            <pc:sldMk cId="966649219" sldId="261"/>
            <ac:spMk id="17" creationId="{1E86ECFE-400F-469F-8530-75CCDCC7CC85}"/>
          </ac:spMkLst>
        </pc:spChg>
        <pc:spChg chg="add del mod">
          <ac:chgData name="Denise" userId="1d902dc2-5245-499c-876a-a6eb708dbcaf" providerId="ADAL" clId="{86181A22-DA2A-42E1-AA33-1158AA54CA7E}" dt="2020-03-26T20:15:06.643" v="2061" actId="478"/>
          <ac:spMkLst>
            <pc:docMk/>
            <pc:sldMk cId="966649219" sldId="261"/>
            <ac:spMk id="18" creationId="{149E567D-6624-4321-B11C-C4669FBE3301}"/>
          </ac:spMkLst>
        </pc:spChg>
        <pc:spChg chg="add del mod">
          <ac:chgData name="Denise" userId="1d902dc2-5245-499c-876a-a6eb708dbcaf" providerId="ADAL" clId="{86181A22-DA2A-42E1-AA33-1158AA54CA7E}" dt="2020-03-26T20:15:04.276" v="2060" actId="478"/>
          <ac:spMkLst>
            <pc:docMk/>
            <pc:sldMk cId="966649219" sldId="261"/>
            <ac:spMk id="19" creationId="{41E6D0A9-62C2-47AA-8823-71260FF1954D}"/>
          </ac:spMkLst>
        </pc:spChg>
        <pc:spChg chg="add del mod">
          <ac:chgData name="Denise" userId="1d902dc2-5245-499c-876a-a6eb708dbcaf" providerId="ADAL" clId="{86181A22-DA2A-42E1-AA33-1158AA54CA7E}" dt="2020-03-26T20:15:10.500" v="2062" actId="478"/>
          <ac:spMkLst>
            <pc:docMk/>
            <pc:sldMk cId="966649219" sldId="261"/>
            <ac:spMk id="20" creationId="{B37FCD6B-DA30-4A1C-9796-D9934325B5AF}"/>
          </ac:spMkLst>
        </pc:spChg>
        <pc:spChg chg="add mod">
          <ac:chgData name="Denise" userId="1d902dc2-5245-499c-876a-a6eb708dbcaf" providerId="ADAL" clId="{86181A22-DA2A-42E1-AA33-1158AA54CA7E}" dt="2020-03-26T20:17:49.957" v="2087" actId="1076"/>
          <ac:spMkLst>
            <pc:docMk/>
            <pc:sldMk cId="966649219" sldId="261"/>
            <ac:spMk id="21" creationId="{5C253A64-441C-42B8-A936-B0C9B7C2885E}"/>
          </ac:spMkLst>
        </pc:spChg>
        <pc:spChg chg="add mod">
          <ac:chgData name="Denise" userId="1d902dc2-5245-499c-876a-a6eb708dbcaf" providerId="ADAL" clId="{86181A22-DA2A-42E1-AA33-1158AA54CA7E}" dt="2020-03-26T20:19:10.766" v="2096" actId="207"/>
          <ac:spMkLst>
            <pc:docMk/>
            <pc:sldMk cId="966649219" sldId="261"/>
            <ac:spMk id="24" creationId="{E103B7AF-D315-4A1E-A0BD-66D3584F5E44}"/>
          </ac:spMkLst>
        </pc:spChg>
        <pc:graphicFrameChg chg="add modGraphic">
          <ac:chgData name="Denise" userId="1d902dc2-5245-499c-876a-a6eb708dbcaf" providerId="ADAL" clId="{86181A22-DA2A-42E1-AA33-1158AA54CA7E}" dt="2020-03-26T20:00:15.533" v="1709"/>
          <ac:graphicFrameMkLst>
            <pc:docMk/>
            <pc:sldMk cId="966649219" sldId="261"/>
            <ac:graphicFrameMk id="13" creationId="{A7E1C549-EE19-44ED-8B0D-B461546405B5}"/>
          </ac:graphicFrameMkLst>
        </pc:graphicFrameChg>
        <pc:graphicFrameChg chg="add mod">
          <ac:chgData name="Denise" userId="1d902dc2-5245-499c-876a-a6eb708dbcaf" providerId="ADAL" clId="{86181A22-DA2A-42E1-AA33-1158AA54CA7E}" dt="2020-03-26T20:21:47.637" v="2203" actId="20577"/>
          <ac:graphicFrameMkLst>
            <pc:docMk/>
            <pc:sldMk cId="966649219" sldId="261"/>
            <ac:graphicFrameMk id="25" creationId="{B467E6C1-81FF-432B-A5FC-E4D75819C852}"/>
          </ac:graphicFrameMkLst>
        </pc:graphicFrameChg>
        <pc:picChg chg="add del mod">
          <ac:chgData name="Denise" userId="1d902dc2-5245-499c-876a-a6eb708dbcaf" providerId="ADAL" clId="{86181A22-DA2A-42E1-AA33-1158AA54CA7E}" dt="2020-03-26T20:00:24.438" v="1710" actId="478"/>
          <ac:picMkLst>
            <pc:docMk/>
            <pc:sldMk cId="966649219" sldId="261"/>
            <ac:picMk id="5" creationId="{BE183687-D3DE-404B-AAFC-0669FD5AE876}"/>
          </ac:picMkLst>
        </pc:picChg>
        <pc:picChg chg="add del mod ord modCrop">
          <ac:chgData name="Denise" userId="1d902dc2-5245-499c-876a-a6eb708dbcaf" providerId="ADAL" clId="{86181A22-DA2A-42E1-AA33-1158AA54CA7E}" dt="2020-03-26T20:11:17.884" v="1934" actId="478"/>
          <ac:picMkLst>
            <pc:docMk/>
            <pc:sldMk cId="966649219" sldId="261"/>
            <ac:picMk id="14" creationId="{320C6C02-45B4-4A30-8989-258B6BED4F53}"/>
          </ac:picMkLst>
        </pc:picChg>
        <pc:picChg chg="add del mod ord">
          <ac:chgData name="Denise" userId="1d902dc2-5245-499c-876a-a6eb708dbcaf" providerId="ADAL" clId="{86181A22-DA2A-42E1-AA33-1158AA54CA7E}" dt="2020-03-26T20:16:04.759" v="2066" actId="478"/>
          <ac:picMkLst>
            <pc:docMk/>
            <pc:sldMk cId="966649219" sldId="261"/>
            <ac:picMk id="23" creationId="{33522088-A1DB-4B18-8B12-AF47C1F4A20B}"/>
          </ac:picMkLst>
        </pc:picChg>
        <pc:picChg chg="add del mod ord">
          <ac:chgData name="Denise" userId="1d902dc2-5245-499c-876a-a6eb708dbcaf" providerId="ADAL" clId="{86181A22-DA2A-42E1-AA33-1158AA54CA7E}" dt="2020-03-26T20:16:22.595" v="2074" actId="478"/>
          <ac:picMkLst>
            <pc:docMk/>
            <pc:sldMk cId="966649219" sldId="261"/>
            <ac:picMk id="27" creationId="{313D1B67-3F65-4265-9A12-5375A3FB4BF6}"/>
          </ac:picMkLst>
        </pc:picChg>
        <pc:picChg chg="add mod ord">
          <ac:chgData name="Denise" userId="1d902dc2-5245-499c-876a-a6eb708dbcaf" providerId="ADAL" clId="{86181A22-DA2A-42E1-AA33-1158AA54CA7E}" dt="2020-03-26T20:17:14.900" v="2081" actId="167"/>
          <ac:picMkLst>
            <pc:docMk/>
            <pc:sldMk cId="966649219" sldId="261"/>
            <ac:picMk id="29" creationId="{DE1094FB-941F-4AB7-8040-E75A77ABD4DF}"/>
          </ac:picMkLst>
        </pc:picChg>
      </pc:sldChg>
      <pc:sldChg chg="addSp delSp modSp add setBg">
        <pc:chgData name="Denise" userId="1d902dc2-5245-499c-876a-a6eb708dbcaf" providerId="ADAL" clId="{86181A22-DA2A-42E1-AA33-1158AA54CA7E}" dt="2020-03-30T16:51:40.319" v="5148" actId="122"/>
        <pc:sldMkLst>
          <pc:docMk/>
          <pc:sldMk cId="599682942" sldId="262"/>
        </pc:sldMkLst>
        <pc:spChg chg="add del mod ord">
          <ac:chgData name="Denise" userId="1d902dc2-5245-499c-876a-a6eb708dbcaf" providerId="ADAL" clId="{86181A22-DA2A-42E1-AA33-1158AA54CA7E}" dt="2020-03-30T14:05:01.435" v="2294" actId="478"/>
          <ac:spMkLst>
            <pc:docMk/>
            <pc:sldMk cId="599682942" sldId="262"/>
            <ac:spMk id="4" creationId="{2577A2DA-E01E-4AAF-AD7D-501354F083BE}"/>
          </ac:spMkLst>
        </pc:spChg>
        <pc:spChg chg="del mod">
          <ac:chgData name="Denise" userId="1d902dc2-5245-499c-876a-a6eb708dbcaf" providerId="ADAL" clId="{86181A22-DA2A-42E1-AA33-1158AA54CA7E}" dt="2020-03-30T15:17:29.022" v="2698" actId="478"/>
          <ac:spMkLst>
            <pc:docMk/>
            <pc:sldMk cId="599682942" sldId="262"/>
            <ac:spMk id="5" creationId="{984D6907-3FE7-49A3-B5F5-978403A472E2}"/>
          </ac:spMkLst>
        </pc:spChg>
        <pc:spChg chg="add del mod">
          <ac:chgData name="Denise" userId="1d902dc2-5245-499c-876a-a6eb708dbcaf" providerId="ADAL" clId="{86181A22-DA2A-42E1-AA33-1158AA54CA7E}" dt="2020-03-30T16:51:11.843" v="5138" actId="478"/>
          <ac:spMkLst>
            <pc:docMk/>
            <pc:sldMk cId="599682942" sldId="262"/>
            <ac:spMk id="6" creationId="{5FBCDFF4-894B-4D91-868D-3FEDA72C3920}"/>
          </ac:spMkLst>
        </pc:spChg>
        <pc:spChg chg="del mod">
          <ac:chgData name="Denise" userId="1d902dc2-5245-499c-876a-a6eb708dbcaf" providerId="ADAL" clId="{86181A22-DA2A-42E1-AA33-1158AA54CA7E}" dt="2020-03-30T13:59:37.950" v="2206" actId="478"/>
          <ac:spMkLst>
            <pc:docMk/>
            <pc:sldMk cId="599682942" sldId="262"/>
            <ac:spMk id="7" creationId="{DD914BE8-91CB-4452-940A-56D2823EABA6}"/>
          </ac:spMkLst>
        </pc:spChg>
        <pc:spChg chg="add del mod">
          <ac:chgData name="Denise" userId="1d902dc2-5245-499c-876a-a6eb708dbcaf" providerId="ADAL" clId="{86181A22-DA2A-42E1-AA33-1158AA54CA7E}" dt="2020-03-30T15:12:57.807" v="2584" actId="478"/>
          <ac:spMkLst>
            <pc:docMk/>
            <pc:sldMk cId="599682942" sldId="262"/>
            <ac:spMk id="25" creationId="{0C583D07-1B98-42D4-AB25-76E7D7D55F0C}"/>
          </ac:spMkLst>
        </pc:spChg>
        <pc:spChg chg="del">
          <ac:chgData name="Denise" userId="1d902dc2-5245-499c-876a-a6eb708dbcaf" providerId="ADAL" clId="{86181A22-DA2A-42E1-AA33-1158AA54CA7E}" dt="2020-03-30T13:59:57.769" v="2211" actId="478"/>
          <ac:spMkLst>
            <pc:docMk/>
            <pc:sldMk cId="599682942" sldId="262"/>
            <ac:spMk id="29" creationId="{5DB9A092-037F-4EDD-BF7C-E7A6196A2C96}"/>
          </ac:spMkLst>
        </pc:spChg>
        <pc:spChg chg="mod">
          <ac:chgData name="Denise" userId="1d902dc2-5245-499c-876a-a6eb708dbcaf" providerId="ADAL" clId="{86181A22-DA2A-42E1-AA33-1158AA54CA7E}" dt="2020-03-30T15:14:23.680" v="2620" actId="404"/>
          <ac:spMkLst>
            <pc:docMk/>
            <pc:sldMk cId="599682942" sldId="262"/>
            <ac:spMk id="30" creationId="{C5C76511-7441-4537-AE80-611D0A2022C6}"/>
          </ac:spMkLst>
        </pc:spChg>
        <pc:spChg chg="add mod">
          <ac:chgData name="Denise" userId="1d902dc2-5245-499c-876a-a6eb708dbcaf" providerId="ADAL" clId="{86181A22-DA2A-42E1-AA33-1158AA54CA7E}" dt="2020-03-30T16:51:40.319" v="5148" actId="122"/>
          <ac:spMkLst>
            <pc:docMk/>
            <pc:sldMk cId="599682942" sldId="262"/>
            <ac:spMk id="31" creationId="{8E0C3E67-B6DC-48A5-B518-9741B80403A2}"/>
          </ac:spMkLst>
        </pc:spChg>
        <pc:graphicFrameChg chg="mod modGraphic">
          <ac:chgData name="Denise" userId="1d902dc2-5245-499c-876a-a6eb708dbcaf" providerId="ADAL" clId="{86181A22-DA2A-42E1-AA33-1158AA54CA7E}" dt="2020-03-30T15:07:37.512" v="2478" actId="207"/>
          <ac:graphicFrameMkLst>
            <pc:docMk/>
            <pc:sldMk cId="599682942" sldId="262"/>
            <ac:graphicFrameMk id="3" creationId="{0664B64C-B577-41E9-8A8B-82B05F7DF05A}"/>
          </ac:graphicFrameMkLst>
        </pc:graphicFrameChg>
        <pc:graphicFrameChg chg="add del mod">
          <ac:chgData name="Denise" userId="1d902dc2-5245-499c-876a-a6eb708dbcaf" providerId="ADAL" clId="{86181A22-DA2A-42E1-AA33-1158AA54CA7E}" dt="2020-03-30T14:08:14.873" v="2326" actId="478"/>
          <ac:graphicFrameMkLst>
            <pc:docMk/>
            <pc:sldMk cId="599682942" sldId="262"/>
            <ac:graphicFrameMk id="9" creationId="{DB46B1CD-0180-4296-A51E-0C66C2CD15B4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07:29.882" v="2476" actId="207"/>
          <ac:graphicFrameMkLst>
            <pc:docMk/>
            <pc:sldMk cId="599682942" sldId="262"/>
            <ac:graphicFrameMk id="10" creationId="{5D1AA385-7EE0-4193-BD80-8CE86A965090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1:42.875" v="2572" actId="207"/>
          <ac:graphicFrameMkLst>
            <pc:docMk/>
            <pc:sldMk cId="599682942" sldId="262"/>
            <ac:graphicFrameMk id="12" creationId="{A71AF301-3753-41B2-8034-B3023030D0B1}"/>
          </ac:graphicFrameMkLst>
        </pc:graphicFrameChg>
        <pc:graphicFrameChg chg="add del mod">
          <ac:chgData name="Denise" userId="1d902dc2-5245-499c-876a-a6eb708dbcaf" providerId="ADAL" clId="{86181A22-DA2A-42E1-AA33-1158AA54CA7E}" dt="2020-03-30T15:09:56.543" v="2533"/>
          <ac:graphicFrameMkLst>
            <pc:docMk/>
            <pc:sldMk cId="599682942" sldId="262"/>
            <ac:graphicFrameMk id="13" creationId="{3C3D826F-C14B-4880-94AC-DFD4D45DB279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4:06.750" v="2616" actId="122"/>
          <ac:graphicFrameMkLst>
            <pc:docMk/>
            <pc:sldMk cId="599682942" sldId="262"/>
            <ac:graphicFrameMk id="14" creationId="{78807EA4-2165-426E-A218-D5F21AB231C7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4:11:16.195" v="2345" actId="478"/>
          <ac:graphicFrameMkLst>
            <pc:docMk/>
            <pc:sldMk cId="599682942" sldId="262"/>
            <ac:graphicFrameMk id="16" creationId="{8DC2F8F0-01CB-4C7C-AC65-7F8FCCBB83AD}"/>
          </ac:graphicFrameMkLst>
        </pc:graphicFrameChg>
        <pc:graphicFrameChg chg="del mod">
          <ac:chgData name="Denise" userId="1d902dc2-5245-499c-876a-a6eb708dbcaf" providerId="ADAL" clId="{86181A22-DA2A-42E1-AA33-1158AA54CA7E}" dt="2020-03-30T15:17:26.475" v="2697" actId="478"/>
          <ac:graphicFrameMkLst>
            <pc:docMk/>
            <pc:sldMk cId="599682942" sldId="262"/>
            <ac:graphicFrameMk id="28" creationId="{714B5457-3706-4F96-9D5F-769BA0FAEAEE}"/>
          </ac:graphicFrameMkLst>
        </pc:graphicFrameChg>
        <pc:picChg chg="mod modCrop">
          <ac:chgData name="Denise" userId="1d902dc2-5245-499c-876a-a6eb708dbcaf" providerId="ADAL" clId="{86181A22-DA2A-42E1-AA33-1158AA54CA7E}" dt="2020-03-30T15:06:01.810" v="2467" actId="14100"/>
          <ac:picMkLst>
            <pc:docMk/>
            <pc:sldMk cId="599682942" sldId="262"/>
            <ac:picMk id="2" creationId="{E7FE3FB7-5195-4FFF-845E-9FC1A467AA1E}"/>
          </ac:picMkLst>
        </pc:picChg>
        <pc:picChg chg="del mod">
          <ac:chgData name="Denise" userId="1d902dc2-5245-499c-876a-a6eb708dbcaf" providerId="ADAL" clId="{86181A22-DA2A-42E1-AA33-1158AA54CA7E}" dt="2020-03-30T14:01:32.824" v="2261" actId="478"/>
          <ac:picMkLst>
            <pc:docMk/>
            <pc:sldMk cId="599682942" sldId="262"/>
            <ac:picMk id="8" creationId="{5FCCB890-4789-4983-B6EB-836DC12C60F0}"/>
          </ac:picMkLst>
        </pc:picChg>
        <pc:picChg chg="mod ord">
          <ac:chgData name="Denise" userId="1d902dc2-5245-499c-876a-a6eb708dbcaf" providerId="ADAL" clId="{86181A22-DA2A-42E1-AA33-1158AA54CA7E}" dt="2020-03-30T15:12:22.052" v="2578" actId="1076"/>
          <ac:picMkLst>
            <pc:docMk/>
            <pc:sldMk cId="599682942" sldId="262"/>
            <ac:picMk id="17" creationId="{94C4D8B7-09E6-467F-AC3D-B7F22785ED55}"/>
          </ac:picMkLst>
        </pc:picChg>
        <pc:picChg chg="mod ord">
          <ac:chgData name="Denise" userId="1d902dc2-5245-499c-876a-a6eb708dbcaf" providerId="ADAL" clId="{86181A22-DA2A-42E1-AA33-1158AA54CA7E}" dt="2020-03-30T15:12:07.937" v="2575" actId="1076"/>
          <ac:picMkLst>
            <pc:docMk/>
            <pc:sldMk cId="599682942" sldId="262"/>
            <ac:picMk id="19" creationId="{42390EF1-4372-4024-B373-4FBEDB45851F}"/>
          </ac:picMkLst>
        </pc:picChg>
        <pc:picChg chg="del mod">
          <ac:chgData name="Denise" userId="1d902dc2-5245-499c-876a-a6eb708dbcaf" providerId="ADAL" clId="{86181A22-DA2A-42E1-AA33-1158AA54CA7E}" dt="2020-03-30T14:10:20.044" v="2332" actId="478"/>
          <ac:picMkLst>
            <pc:docMk/>
            <pc:sldMk cId="599682942" sldId="262"/>
            <ac:picMk id="21" creationId="{96BE2EAE-5857-4B83-BE73-B1A2280B7D6F}"/>
          </ac:picMkLst>
        </pc:picChg>
        <pc:picChg chg="mod ord">
          <ac:chgData name="Denise" userId="1d902dc2-5245-499c-876a-a6eb708dbcaf" providerId="ADAL" clId="{86181A22-DA2A-42E1-AA33-1158AA54CA7E}" dt="2020-03-30T15:12:11.670" v="2576" actId="1076"/>
          <ac:picMkLst>
            <pc:docMk/>
            <pc:sldMk cId="599682942" sldId="262"/>
            <ac:picMk id="22" creationId="{856FE4EF-5EBA-47CE-B040-F3A7B32B79CB}"/>
          </ac:picMkLst>
        </pc:picChg>
        <pc:picChg chg="mod ord">
          <ac:chgData name="Denise" userId="1d902dc2-5245-499c-876a-a6eb708dbcaf" providerId="ADAL" clId="{86181A22-DA2A-42E1-AA33-1158AA54CA7E}" dt="2020-03-30T15:12:17.571" v="2577" actId="1076"/>
          <ac:picMkLst>
            <pc:docMk/>
            <pc:sldMk cId="599682942" sldId="262"/>
            <ac:picMk id="23" creationId="{9FF2F174-3642-4686-8302-8E3A92737184}"/>
          </ac:picMkLst>
        </pc:picChg>
        <pc:picChg chg="del mod">
          <ac:chgData name="Denise" userId="1d902dc2-5245-499c-876a-a6eb708dbcaf" providerId="ADAL" clId="{86181A22-DA2A-42E1-AA33-1158AA54CA7E}" dt="2020-03-30T14:10:18.474" v="2331" actId="478"/>
          <ac:picMkLst>
            <pc:docMk/>
            <pc:sldMk cId="599682942" sldId="262"/>
            <ac:picMk id="24" creationId="{8F64D40D-EF5F-4284-8B67-748C3EF29500}"/>
          </ac:picMkLst>
        </pc:picChg>
        <pc:picChg chg="add mod">
          <ac:chgData name="Denise" userId="1d902dc2-5245-499c-876a-a6eb708dbcaf" providerId="ADAL" clId="{86181A22-DA2A-42E1-AA33-1158AA54CA7E}" dt="2020-03-30T16:51:31.160" v="5145" actId="14100"/>
          <ac:picMkLst>
            <pc:docMk/>
            <pc:sldMk cId="599682942" sldId="262"/>
            <ac:picMk id="27" creationId="{E67BFCCD-C92C-4225-8E2B-421F72EB933D}"/>
          </ac:picMkLst>
        </pc:picChg>
      </pc:sldChg>
      <pc:sldChg chg="addSp delSp modSp add ord">
        <pc:chgData name="Denise" userId="1d902dc2-5245-499c-876a-a6eb708dbcaf" providerId="ADAL" clId="{86181A22-DA2A-42E1-AA33-1158AA54CA7E}" dt="2020-03-30T21:47:13.561" v="5205" actId="14734"/>
        <pc:sldMkLst>
          <pc:docMk/>
          <pc:sldMk cId="3936208629" sldId="263"/>
        </pc:sldMkLst>
        <pc:spChg chg="del mod">
          <ac:chgData name="Denise" userId="1d902dc2-5245-499c-876a-a6eb708dbcaf" providerId="ADAL" clId="{86181A22-DA2A-42E1-AA33-1158AA54CA7E}" dt="2020-03-30T15:31:07.901" v="2893" actId="478"/>
          <ac:spMkLst>
            <pc:docMk/>
            <pc:sldMk cId="3936208629" sldId="263"/>
            <ac:spMk id="6" creationId="{5FBCDFF4-894B-4D91-868D-3FEDA72C3920}"/>
          </ac:spMkLst>
        </pc:spChg>
        <pc:spChg chg="add mod">
          <ac:chgData name="Denise" userId="1d902dc2-5245-499c-876a-a6eb708dbcaf" providerId="ADAL" clId="{86181A22-DA2A-42E1-AA33-1158AA54CA7E}" dt="2020-03-30T15:56:44.272" v="4062" actId="1035"/>
          <ac:spMkLst>
            <pc:docMk/>
            <pc:sldMk cId="3936208629" sldId="263"/>
            <ac:spMk id="13" creationId="{8EF86BE4-B8C9-488E-AF92-3832DBA2894C}"/>
          </ac:spMkLst>
        </pc:spChg>
        <pc:spChg chg="del">
          <ac:chgData name="Denise" userId="1d902dc2-5245-499c-876a-a6eb708dbcaf" providerId="ADAL" clId="{86181A22-DA2A-42E1-AA33-1158AA54CA7E}" dt="2020-03-30T15:21:34.241" v="2773" actId="478"/>
          <ac:spMkLst>
            <pc:docMk/>
            <pc:sldMk cId="3936208629" sldId="263"/>
            <ac:spMk id="30" creationId="{C5C76511-7441-4537-AE80-611D0A2022C6}"/>
          </ac:spMkLst>
        </pc:spChg>
        <pc:graphicFrameChg chg="mod modGraphic">
          <ac:chgData name="Denise" userId="1d902dc2-5245-499c-876a-a6eb708dbcaf" providerId="ADAL" clId="{86181A22-DA2A-42E1-AA33-1158AA54CA7E}" dt="2020-03-30T21:47:13.561" v="5205" actId="14734"/>
          <ac:graphicFrameMkLst>
            <pc:docMk/>
            <pc:sldMk cId="3936208629" sldId="263"/>
            <ac:graphicFrameMk id="3" creationId="{0664B64C-B577-41E9-8A8B-82B05F7DF05A}"/>
          </ac:graphicFrameMkLst>
        </pc:graphicFrameChg>
        <pc:graphicFrameChg chg="add mod">
          <ac:chgData name="Denise" userId="1d902dc2-5245-499c-876a-a6eb708dbcaf" providerId="ADAL" clId="{86181A22-DA2A-42E1-AA33-1158AA54CA7E}" dt="2020-03-30T15:57:24.794" v="4069" actId="404"/>
          <ac:graphicFrameMkLst>
            <pc:docMk/>
            <pc:sldMk cId="3936208629" sldId="263"/>
            <ac:graphicFrameMk id="5" creationId="{05507B2D-20AF-4A50-9E54-BBE31DA11127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20:04.857" v="2761" actId="20577"/>
          <ac:graphicFrameMkLst>
            <pc:docMk/>
            <pc:sldMk cId="3936208629" sldId="263"/>
            <ac:graphicFrameMk id="10" creationId="{5D1AA385-7EE0-4193-BD80-8CE86A965090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57:04.445" v="4068" actId="1036"/>
          <ac:graphicFrameMkLst>
            <pc:docMk/>
            <pc:sldMk cId="3936208629" sldId="263"/>
            <ac:graphicFrameMk id="12" creationId="{A71AF301-3753-41B2-8034-B3023030D0B1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56:56.329" v="4066" actId="20577"/>
          <ac:graphicFrameMkLst>
            <pc:docMk/>
            <pc:sldMk cId="3936208629" sldId="263"/>
            <ac:graphicFrameMk id="14" creationId="{78807EA4-2165-426E-A218-D5F21AB231C7}"/>
          </ac:graphicFrameMkLst>
        </pc:graphicFrameChg>
        <pc:graphicFrameChg chg="add del mod">
          <ac:chgData name="Denise" userId="1d902dc2-5245-499c-876a-a6eb708dbcaf" providerId="ADAL" clId="{86181A22-DA2A-42E1-AA33-1158AA54CA7E}" dt="2020-03-30T15:22:22.646" v="2807" actId="478"/>
          <ac:graphicFrameMkLst>
            <pc:docMk/>
            <pc:sldMk cId="3936208629" sldId="263"/>
            <ac:graphicFrameMk id="15" creationId="{3534267B-A4E1-4BBF-9209-A996BEB91675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15:56:54.746" v="4065" actId="20577"/>
          <ac:graphicFrameMkLst>
            <pc:docMk/>
            <pc:sldMk cId="3936208629" sldId="263"/>
            <ac:graphicFrameMk id="16" creationId="{CE375539-9DB4-4DC4-89BE-5373A87854B2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15:28:38.763" v="2871" actId="478"/>
          <ac:graphicFrameMkLst>
            <pc:docMk/>
            <pc:sldMk cId="3936208629" sldId="263"/>
            <ac:graphicFrameMk id="18" creationId="{EB3384B5-39F3-4C73-9123-960701095740}"/>
          </ac:graphicFrameMkLst>
        </pc:graphicFrameChg>
        <pc:picChg chg="del mod">
          <ac:chgData name="Denise" userId="1d902dc2-5245-499c-876a-a6eb708dbcaf" providerId="ADAL" clId="{86181A22-DA2A-42E1-AA33-1158AA54CA7E}" dt="2020-03-30T15:20:14.546" v="2763" actId="478"/>
          <ac:picMkLst>
            <pc:docMk/>
            <pc:sldMk cId="3936208629" sldId="263"/>
            <ac:picMk id="2" creationId="{E7FE3FB7-5195-4FFF-845E-9FC1A467AA1E}"/>
          </ac:picMkLst>
        </pc:picChg>
        <pc:picChg chg="add mod">
          <ac:chgData name="Denise" userId="1d902dc2-5245-499c-876a-a6eb708dbcaf" providerId="ADAL" clId="{86181A22-DA2A-42E1-AA33-1158AA54CA7E}" dt="2020-03-30T15:56:03.824" v="4051" actId="1036"/>
          <ac:picMkLst>
            <pc:docMk/>
            <pc:sldMk cId="3936208629" sldId="263"/>
            <ac:picMk id="4" creationId="{B05003A5-7AC6-46F2-B0F6-3C71C53F67F0}"/>
          </ac:picMkLst>
        </pc:picChg>
        <pc:picChg chg="mod">
          <ac:chgData name="Denise" userId="1d902dc2-5245-499c-876a-a6eb708dbcaf" providerId="ADAL" clId="{86181A22-DA2A-42E1-AA33-1158AA54CA7E}" dt="2020-03-30T15:30:36.446" v="2891" actId="1076"/>
          <ac:picMkLst>
            <pc:docMk/>
            <pc:sldMk cId="3936208629" sldId="263"/>
            <ac:picMk id="17" creationId="{94C4D8B7-09E6-467F-AC3D-B7F22785ED55}"/>
          </ac:picMkLst>
        </pc:picChg>
        <pc:picChg chg="mod">
          <ac:chgData name="Denise" userId="1d902dc2-5245-499c-876a-a6eb708dbcaf" providerId="ADAL" clId="{86181A22-DA2A-42E1-AA33-1158AA54CA7E}" dt="2020-03-30T15:29:15.393" v="2875" actId="1076"/>
          <ac:picMkLst>
            <pc:docMk/>
            <pc:sldMk cId="3936208629" sldId="263"/>
            <ac:picMk id="19" creationId="{42390EF1-4372-4024-B373-4FBEDB45851F}"/>
          </ac:picMkLst>
        </pc:picChg>
        <pc:picChg chg="mod">
          <ac:chgData name="Denise" userId="1d902dc2-5245-499c-876a-a6eb708dbcaf" providerId="ADAL" clId="{86181A22-DA2A-42E1-AA33-1158AA54CA7E}" dt="2020-03-30T15:29:15.393" v="2875" actId="1076"/>
          <ac:picMkLst>
            <pc:docMk/>
            <pc:sldMk cId="3936208629" sldId="263"/>
            <ac:picMk id="22" creationId="{856FE4EF-5EBA-47CE-B040-F3A7B32B79CB}"/>
          </ac:picMkLst>
        </pc:picChg>
        <pc:picChg chg="mod">
          <ac:chgData name="Denise" userId="1d902dc2-5245-499c-876a-a6eb708dbcaf" providerId="ADAL" clId="{86181A22-DA2A-42E1-AA33-1158AA54CA7E}" dt="2020-03-30T15:32:47.817" v="2916" actId="1076"/>
          <ac:picMkLst>
            <pc:docMk/>
            <pc:sldMk cId="3936208629" sldId="263"/>
            <ac:picMk id="23" creationId="{9FF2F174-3642-4686-8302-8E3A92737184}"/>
          </ac:picMkLst>
        </pc:picChg>
      </pc:sldChg>
      <pc:sldChg chg="addSp delSp modSp add">
        <pc:chgData name="Denise" userId="1d902dc2-5245-499c-876a-a6eb708dbcaf" providerId="ADAL" clId="{86181A22-DA2A-42E1-AA33-1158AA54CA7E}" dt="2020-03-30T16:51:01.449" v="5137" actId="20577"/>
        <pc:sldMkLst>
          <pc:docMk/>
          <pc:sldMk cId="2486834033" sldId="264"/>
        </pc:sldMkLst>
        <pc:spChg chg="add del mod">
          <ac:chgData name="Denise" userId="1d902dc2-5245-499c-876a-a6eb708dbcaf" providerId="ADAL" clId="{86181A22-DA2A-42E1-AA33-1158AA54CA7E}" dt="2020-03-30T16:03:12.422" v="4125" actId="478"/>
          <ac:spMkLst>
            <pc:docMk/>
            <pc:sldMk cId="2486834033" sldId="264"/>
            <ac:spMk id="7" creationId="{E6320E52-596E-45C0-A051-232C943AA043}"/>
          </ac:spMkLst>
        </pc:spChg>
        <pc:spChg chg="add del mod">
          <ac:chgData name="Denise" userId="1d902dc2-5245-499c-876a-a6eb708dbcaf" providerId="ADAL" clId="{86181A22-DA2A-42E1-AA33-1158AA54CA7E}" dt="2020-03-30T16:02:50.539" v="4118" actId="478"/>
          <ac:spMkLst>
            <pc:docMk/>
            <pc:sldMk cId="2486834033" sldId="264"/>
            <ac:spMk id="11" creationId="{11A9FF54-5B96-41EE-A553-11653181854D}"/>
          </ac:spMkLst>
        </pc:spChg>
        <pc:spChg chg="del">
          <ac:chgData name="Denise" userId="1d902dc2-5245-499c-876a-a6eb708dbcaf" providerId="ADAL" clId="{86181A22-DA2A-42E1-AA33-1158AA54CA7E}" dt="2020-03-30T15:58:49.078" v="4100" actId="478"/>
          <ac:spMkLst>
            <pc:docMk/>
            <pc:sldMk cId="2486834033" sldId="264"/>
            <ac:spMk id="13" creationId="{8EF86BE4-B8C9-488E-AF92-3832DBA2894C}"/>
          </ac:spMkLst>
        </pc:spChg>
        <pc:spChg chg="add del mod">
          <ac:chgData name="Denise" userId="1d902dc2-5245-499c-876a-a6eb708dbcaf" providerId="ADAL" clId="{86181A22-DA2A-42E1-AA33-1158AA54CA7E}" dt="2020-03-30T16:03:07.952" v="4123" actId="478"/>
          <ac:spMkLst>
            <pc:docMk/>
            <pc:sldMk cId="2486834033" sldId="264"/>
            <ac:spMk id="20" creationId="{865682D6-BCB3-4B89-8551-5479A7FA4849}"/>
          </ac:spMkLst>
        </pc:spChg>
        <pc:spChg chg="add del mod">
          <ac:chgData name="Denise" userId="1d902dc2-5245-499c-876a-a6eb708dbcaf" providerId="ADAL" clId="{86181A22-DA2A-42E1-AA33-1158AA54CA7E}" dt="2020-03-30T16:04:04.464" v="4135" actId="478"/>
          <ac:spMkLst>
            <pc:docMk/>
            <pc:sldMk cId="2486834033" sldId="264"/>
            <ac:spMk id="25" creationId="{9D4C3636-E70A-44AB-A3F5-DB060710552D}"/>
          </ac:spMkLst>
        </pc:spChg>
        <pc:spChg chg="add mod">
          <ac:chgData name="Denise" userId="1d902dc2-5245-499c-876a-a6eb708dbcaf" providerId="ADAL" clId="{86181A22-DA2A-42E1-AA33-1158AA54CA7E}" dt="2020-03-30T16:13:04.882" v="4389" actId="1035"/>
          <ac:spMkLst>
            <pc:docMk/>
            <pc:sldMk cId="2486834033" sldId="264"/>
            <ac:spMk id="26" creationId="{345289B4-2565-4EC5-981E-BE121D7D5132}"/>
          </ac:spMkLst>
        </pc:spChg>
        <pc:spChg chg="add mod">
          <ac:chgData name="Denise" userId="1d902dc2-5245-499c-876a-a6eb708dbcaf" providerId="ADAL" clId="{86181A22-DA2A-42E1-AA33-1158AA54CA7E}" dt="2020-03-30T16:51:01.449" v="5137" actId="20577"/>
          <ac:spMkLst>
            <pc:docMk/>
            <pc:sldMk cId="2486834033" sldId="264"/>
            <ac:spMk id="29" creationId="{36CA88F5-BD24-402C-BD37-BA427C5A0758}"/>
          </ac:spMkLst>
        </pc:spChg>
        <pc:graphicFrameChg chg="mod modGraphic">
          <ac:chgData name="Denise" userId="1d902dc2-5245-499c-876a-a6eb708dbcaf" providerId="ADAL" clId="{86181A22-DA2A-42E1-AA33-1158AA54CA7E}" dt="2020-03-30T16:13:08.394" v="4390" actId="1035"/>
          <ac:graphicFrameMkLst>
            <pc:docMk/>
            <pc:sldMk cId="2486834033" sldId="264"/>
            <ac:graphicFrameMk id="3" creationId="{0664B64C-B577-41E9-8A8B-82B05F7DF05A}"/>
          </ac:graphicFrameMkLst>
        </pc:graphicFrameChg>
        <pc:graphicFrameChg chg="del mod">
          <ac:chgData name="Denise" userId="1d902dc2-5245-499c-876a-a6eb708dbcaf" providerId="ADAL" clId="{86181A22-DA2A-42E1-AA33-1158AA54CA7E}" dt="2020-03-30T16:14:05.214" v="4395" actId="478"/>
          <ac:graphicFrameMkLst>
            <pc:docMk/>
            <pc:sldMk cId="2486834033" sldId="264"/>
            <ac:graphicFrameMk id="5" creationId="{05507B2D-20AF-4A50-9E54-BBE31DA11127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6:10:58.572" v="4355" actId="207"/>
          <ac:graphicFrameMkLst>
            <pc:docMk/>
            <pc:sldMk cId="2486834033" sldId="264"/>
            <ac:graphicFrameMk id="10" creationId="{5D1AA385-7EE0-4193-BD80-8CE86A965090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6:12:58.662" v="4388" actId="20577"/>
          <ac:graphicFrameMkLst>
            <pc:docMk/>
            <pc:sldMk cId="2486834033" sldId="264"/>
            <ac:graphicFrameMk id="12" creationId="{A71AF301-3753-41B2-8034-B3023030D0B1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6:07:54.208" v="4251" actId="478"/>
          <ac:graphicFrameMkLst>
            <pc:docMk/>
            <pc:sldMk cId="2486834033" sldId="264"/>
            <ac:graphicFrameMk id="14" creationId="{78807EA4-2165-426E-A218-D5F21AB231C7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6:07:49.706" v="4249" actId="478"/>
          <ac:graphicFrameMkLst>
            <pc:docMk/>
            <pc:sldMk cId="2486834033" sldId="264"/>
            <ac:graphicFrameMk id="16" creationId="{CE375539-9DB4-4DC4-89BE-5373A87854B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6:12:03.108" v="4368" actId="20577"/>
          <ac:graphicFrameMkLst>
            <pc:docMk/>
            <pc:sldMk cId="2486834033" sldId="264"/>
            <ac:graphicFrameMk id="27" creationId="{466C2C24-EB4C-4472-B1BB-4B44A692977A}"/>
          </ac:graphicFrameMkLst>
        </pc:graphicFrameChg>
        <pc:graphicFrameChg chg="add mod">
          <ac:chgData name="Denise" userId="1d902dc2-5245-499c-876a-a6eb708dbcaf" providerId="ADAL" clId="{86181A22-DA2A-42E1-AA33-1158AA54CA7E}" dt="2020-03-30T16:50:10.647" v="5086" actId="20577"/>
          <ac:graphicFrameMkLst>
            <pc:docMk/>
            <pc:sldMk cId="2486834033" sldId="264"/>
            <ac:graphicFrameMk id="28" creationId="{76C007E3-0A2C-4FA2-A1D3-6BB3BF7B6377}"/>
          </ac:graphicFrameMkLst>
        </pc:graphicFrameChg>
        <pc:picChg chg="del">
          <ac:chgData name="Denise" userId="1d902dc2-5245-499c-876a-a6eb708dbcaf" providerId="ADAL" clId="{86181A22-DA2A-42E1-AA33-1158AA54CA7E}" dt="2020-03-30T15:58:46.096" v="4099" actId="478"/>
          <ac:picMkLst>
            <pc:docMk/>
            <pc:sldMk cId="2486834033" sldId="264"/>
            <ac:picMk id="4" creationId="{B05003A5-7AC6-46F2-B0F6-3C71C53F67F0}"/>
          </ac:picMkLst>
        </pc:picChg>
        <pc:picChg chg="add del mod">
          <ac:chgData name="Denise" userId="1d902dc2-5245-499c-876a-a6eb708dbcaf" providerId="ADAL" clId="{86181A22-DA2A-42E1-AA33-1158AA54CA7E}" dt="2020-03-30T16:03:12.422" v="4125" actId="478"/>
          <ac:picMkLst>
            <pc:docMk/>
            <pc:sldMk cId="2486834033" sldId="264"/>
            <ac:picMk id="6" creationId="{79BCFD7A-BFD0-48E4-BDB1-65D697C46030}"/>
          </ac:picMkLst>
        </pc:picChg>
        <pc:picChg chg="add del mod">
          <ac:chgData name="Denise" userId="1d902dc2-5245-499c-876a-a6eb708dbcaf" providerId="ADAL" clId="{86181A22-DA2A-42E1-AA33-1158AA54CA7E}" dt="2020-03-30T16:02:50.539" v="4118" actId="478"/>
          <ac:picMkLst>
            <pc:docMk/>
            <pc:sldMk cId="2486834033" sldId="264"/>
            <ac:picMk id="9" creationId="{628669CF-E27E-47F9-9429-A71BF3FCC862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17" creationId="{94C4D8B7-09E6-467F-AC3D-B7F22785ED55}"/>
          </ac:picMkLst>
        </pc:picChg>
        <pc:picChg chg="add del mod">
          <ac:chgData name="Denise" userId="1d902dc2-5245-499c-876a-a6eb708dbcaf" providerId="ADAL" clId="{86181A22-DA2A-42E1-AA33-1158AA54CA7E}" dt="2020-03-30T16:03:07.952" v="4123" actId="478"/>
          <ac:picMkLst>
            <pc:docMk/>
            <pc:sldMk cId="2486834033" sldId="264"/>
            <ac:picMk id="18" creationId="{3162D713-CD80-4527-920D-86355557E1B6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19" creationId="{42390EF1-4372-4024-B373-4FBEDB45851F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22" creationId="{856FE4EF-5EBA-47CE-B040-F3A7B32B79CB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23" creationId="{9FF2F174-3642-4686-8302-8E3A92737184}"/>
          </ac:picMkLst>
        </pc:picChg>
        <pc:picChg chg="add mod">
          <ac:chgData name="Denise" userId="1d902dc2-5245-499c-876a-a6eb708dbcaf" providerId="ADAL" clId="{86181A22-DA2A-42E1-AA33-1158AA54CA7E}" dt="2020-03-30T16:13:44.349" v="4394" actId="14100"/>
          <ac:picMkLst>
            <pc:docMk/>
            <pc:sldMk cId="2486834033" sldId="264"/>
            <ac:picMk id="24" creationId="{C48A76C6-5F3B-421A-ACA5-501996B3CEBD}"/>
          </ac:picMkLst>
        </pc:picChg>
      </pc:sldChg>
      <pc:sldChg chg="addSp delSp modSp add">
        <pc:chgData name="Denise" userId="1d902dc2-5245-499c-876a-a6eb708dbcaf" providerId="ADAL" clId="{86181A22-DA2A-42E1-AA33-1158AA54CA7E}" dt="2020-03-31T13:46:12.369" v="7917"/>
        <pc:sldMkLst>
          <pc:docMk/>
          <pc:sldMk cId="2960478589" sldId="265"/>
        </pc:sldMkLst>
        <pc:spChg chg="mod">
          <ac:chgData name="Denise" userId="1d902dc2-5245-499c-876a-a6eb708dbcaf" providerId="ADAL" clId="{86181A22-DA2A-42E1-AA33-1158AA54CA7E}" dt="2020-03-31T00:04:23.185" v="7706" actId="1076"/>
          <ac:spMkLst>
            <pc:docMk/>
            <pc:sldMk cId="2960478589" sldId="265"/>
            <ac:spMk id="2" creationId="{0EDB0263-DD0A-4262-9628-DAFA425E2135}"/>
          </ac:spMkLst>
        </pc:spChg>
        <pc:spChg chg="del">
          <ac:chgData name="Denise" userId="1d902dc2-5245-499c-876a-a6eb708dbcaf" providerId="ADAL" clId="{86181A22-DA2A-42E1-AA33-1158AA54CA7E}" dt="2020-03-30T21:45:15.895" v="5153" actId="478"/>
          <ac:spMkLst>
            <pc:docMk/>
            <pc:sldMk cId="2960478589" sldId="265"/>
            <ac:spMk id="3" creationId="{76C98722-12FB-488D-8B53-5F8DF7726751}"/>
          </ac:spMkLst>
        </pc:spChg>
        <pc:spChg chg="add del mod">
          <ac:chgData name="Denise" userId="1d902dc2-5245-499c-876a-a6eb708dbcaf" providerId="ADAL" clId="{86181A22-DA2A-42E1-AA33-1158AA54CA7E}" dt="2020-03-30T21:59:10.424" v="5758" actId="478"/>
          <ac:spMkLst>
            <pc:docMk/>
            <pc:sldMk cId="2960478589" sldId="265"/>
            <ac:spMk id="13" creationId="{25B00CD7-2CAF-42FF-9075-64CE9E07929E}"/>
          </ac:spMkLst>
        </pc:spChg>
        <pc:spChg chg="add del mod">
          <ac:chgData name="Denise" userId="1d902dc2-5245-499c-876a-a6eb708dbcaf" providerId="ADAL" clId="{86181A22-DA2A-42E1-AA33-1158AA54CA7E}" dt="2020-03-30T22:13:54.086" v="5936" actId="478"/>
          <ac:spMkLst>
            <pc:docMk/>
            <pc:sldMk cId="2960478589" sldId="265"/>
            <ac:spMk id="21" creationId="{C53C87B6-640A-4DF1-BB98-78F064B5AAE0}"/>
          </ac:spMkLst>
        </pc:spChg>
        <pc:spChg chg="add mod">
          <ac:chgData name="Denise" userId="1d902dc2-5245-499c-876a-a6eb708dbcaf" providerId="ADAL" clId="{86181A22-DA2A-42E1-AA33-1158AA54CA7E}" dt="2020-03-30T22:16:34.486" v="5953"/>
          <ac:spMkLst>
            <pc:docMk/>
            <pc:sldMk cId="2960478589" sldId="265"/>
            <ac:spMk id="22" creationId="{70C1C058-70D7-4E9B-919B-A3BBD9158B2B}"/>
          </ac:spMkLst>
        </pc:spChg>
        <pc:spChg chg="add mod">
          <ac:chgData name="Denise" userId="1d902dc2-5245-499c-876a-a6eb708dbcaf" providerId="ADAL" clId="{86181A22-DA2A-42E1-AA33-1158AA54CA7E}" dt="2020-03-30T23:50:02.752" v="7566" actId="1076"/>
          <ac:spMkLst>
            <pc:docMk/>
            <pc:sldMk cId="2960478589" sldId="265"/>
            <ac:spMk id="30" creationId="{A6BA2AC3-6286-4428-961D-24296760D37F}"/>
          </ac:spMkLst>
        </pc:spChg>
        <pc:spChg chg="add del mod ord">
          <ac:chgData name="Denise" userId="1d902dc2-5245-499c-876a-a6eb708dbcaf" providerId="ADAL" clId="{86181A22-DA2A-42E1-AA33-1158AA54CA7E}" dt="2020-03-30T22:22:40.059" v="6081" actId="478"/>
          <ac:spMkLst>
            <pc:docMk/>
            <pc:sldMk cId="2960478589" sldId="265"/>
            <ac:spMk id="33" creationId="{68FC3956-2DDC-414C-8045-C7C86170E8BD}"/>
          </ac:spMkLst>
        </pc:spChg>
        <pc:spChg chg="add mod">
          <ac:chgData name="Denise" userId="1d902dc2-5245-499c-876a-a6eb708dbcaf" providerId="ADAL" clId="{86181A22-DA2A-42E1-AA33-1158AA54CA7E}" dt="2020-03-31T00:06:18.064" v="7760" actId="207"/>
          <ac:spMkLst>
            <pc:docMk/>
            <pc:sldMk cId="2960478589" sldId="265"/>
            <ac:spMk id="47" creationId="{D081B4E6-9805-4509-80B7-557B5D4013C8}"/>
          </ac:spMkLst>
        </pc:spChg>
        <pc:spChg chg="add mod">
          <ac:chgData name="Denise" userId="1d902dc2-5245-499c-876a-a6eb708dbcaf" providerId="ADAL" clId="{86181A22-DA2A-42E1-AA33-1158AA54CA7E}" dt="2020-03-31T00:06:18.064" v="7760" actId="207"/>
          <ac:spMkLst>
            <pc:docMk/>
            <pc:sldMk cId="2960478589" sldId="265"/>
            <ac:spMk id="48" creationId="{406F37EB-9728-48ED-8C63-031F59FA4127}"/>
          </ac:spMkLst>
        </pc:spChg>
        <pc:spChg chg="add mod">
          <ac:chgData name="Denise" userId="1d902dc2-5245-499c-876a-a6eb708dbcaf" providerId="ADAL" clId="{86181A22-DA2A-42E1-AA33-1158AA54CA7E}" dt="2020-03-31T00:06:28.776" v="7763" actId="14100"/>
          <ac:spMkLst>
            <pc:docMk/>
            <pc:sldMk cId="2960478589" sldId="265"/>
            <ac:spMk id="49" creationId="{AB446CD5-6013-41AD-8552-5FC606CEF030}"/>
          </ac:spMkLst>
        </pc:spChg>
        <pc:spChg chg="add mod">
          <ac:chgData name="Denise" userId="1d902dc2-5245-499c-876a-a6eb708dbcaf" providerId="ADAL" clId="{86181A22-DA2A-42E1-AA33-1158AA54CA7E}" dt="2020-03-31T00:06:41.910" v="7765" actId="1076"/>
          <ac:spMkLst>
            <pc:docMk/>
            <pc:sldMk cId="2960478589" sldId="265"/>
            <ac:spMk id="50" creationId="{6D7F5476-1694-426E-98CB-C7FED62116ED}"/>
          </ac:spMkLst>
        </pc:spChg>
        <pc:spChg chg="add mod">
          <ac:chgData name="Denise" userId="1d902dc2-5245-499c-876a-a6eb708dbcaf" providerId="ADAL" clId="{86181A22-DA2A-42E1-AA33-1158AA54CA7E}" dt="2020-03-31T00:06:41.910" v="7765" actId="1076"/>
          <ac:spMkLst>
            <pc:docMk/>
            <pc:sldMk cId="2960478589" sldId="265"/>
            <ac:spMk id="51" creationId="{1C20B64B-902D-4164-B106-C454B3546D6D}"/>
          </ac:spMkLst>
        </pc:spChg>
        <pc:graphicFrameChg chg="add del mod">
          <ac:chgData name="Denise" userId="1d902dc2-5245-499c-876a-a6eb708dbcaf" providerId="ADAL" clId="{86181A22-DA2A-42E1-AA33-1158AA54CA7E}" dt="2020-03-30T21:46:11.103" v="5159" actId="478"/>
          <ac:graphicFrameMkLst>
            <pc:docMk/>
            <pc:sldMk cId="2960478589" sldId="265"/>
            <ac:graphicFrameMk id="4" creationId="{AEA4F25A-895A-4E7B-9ACF-343AAA4CE0DD}"/>
          </ac:graphicFrameMkLst>
        </pc:graphicFrameChg>
        <pc:graphicFrameChg chg="add del">
          <ac:chgData name="Denise" userId="1d902dc2-5245-499c-876a-a6eb708dbcaf" providerId="ADAL" clId="{86181A22-DA2A-42E1-AA33-1158AA54CA7E}" dt="2020-03-30T21:46:01.069" v="5158" actId="478"/>
          <ac:graphicFrameMkLst>
            <pc:docMk/>
            <pc:sldMk cId="2960478589" sldId="265"/>
            <ac:graphicFrameMk id="5" creationId="{BA24C8E4-65AA-4FA4-A0C6-121CE164BA99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05:57.059" v="5823" actId="478"/>
          <ac:graphicFrameMkLst>
            <pc:docMk/>
            <pc:sldMk cId="2960478589" sldId="265"/>
            <ac:graphicFrameMk id="6" creationId="{B3ABB2D1-83B5-4647-A9DB-3F90137A866D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05:45.335" v="5822" actId="478"/>
          <ac:graphicFrameMkLst>
            <pc:docMk/>
            <pc:sldMk cId="2960478589" sldId="265"/>
            <ac:graphicFrameMk id="11" creationId="{29AF3146-9E23-45A6-A4FB-476E5C83C77E}"/>
          </ac:graphicFrameMkLst>
        </pc:graphicFrameChg>
        <pc:graphicFrameChg chg="add mod">
          <ac:chgData name="Denise" userId="1d902dc2-5245-499c-876a-a6eb708dbcaf" providerId="ADAL" clId="{86181A22-DA2A-42E1-AA33-1158AA54CA7E}" dt="2020-03-31T13:46:12.369" v="7917"/>
          <ac:graphicFrameMkLst>
            <pc:docMk/>
            <pc:sldMk cId="2960478589" sldId="265"/>
            <ac:graphicFrameMk id="12" creationId="{A8737F46-B465-4440-ADF2-CD5502AEDEA6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17:35.552" v="5965" actId="478"/>
          <ac:graphicFrameMkLst>
            <pc:docMk/>
            <pc:sldMk cId="2960478589" sldId="265"/>
            <ac:graphicFrameMk id="14" creationId="{4B82C8FD-188F-499A-AC16-96F66CE0A3A9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10.075" v="5897" actId="478"/>
          <ac:graphicFrameMkLst>
            <pc:docMk/>
            <pc:sldMk cId="2960478589" sldId="265"/>
            <ac:graphicFrameMk id="16" creationId="{9207B2FA-B5BF-4511-8C91-2FD69D78F215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03.791" v="5895" actId="478"/>
          <ac:graphicFrameMkLst>
            <pc:docMk/>
            <pc:sldMk cId="2960478589" sldId="265"/>
            <ac:graphicFrameMk id="17" creationId="{E2C2E09F-B6F1-45B1-A0B3-D3F159DB03E5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06.944" v="5896" actId="478"/>
          <ac:graphicFrameMkLst>
            <pc:docMk/>
            <pc:sldMk cId="2960478589" sldId="265"/>
            <ac:graphicFrameMk id="18" creationId="{7F662887-FFC9-4E6E-8EBC-2181EDA4530B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24:16.126" v="6105" actId="478"/>
          <ac:graphicFrameMkLst>
            <pc:docMk/>
            <pc:sldMk cId="2960478589" sldId="265"/>
            <ac:graphicFrameMk id="23" creationId="{6186AB1C-C970-4DA9-83E9-4BA269302EA7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7:35.552" v="5965" actId="478"/>
          <ac:graphicFrameMkLst>
            <pc:docMk/>
            <pc:sldMk cId="2960478589" sldId="265"/>
            <ac:graphicFrameMk id="24" creationId="{D897C814-E73C-4054-A7B0-B4B1EE7AEC4D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7:11.658" v="5962" actId="478"/>
          <ac:graphicFrameMkLst>
            <pc:docMk/>
            <pc:sldMk cId="2960478589" sldId="265"/>
            <ac:graphicFrameMk id="25" creationId="{7DAD1849-1FA8-40F4-A10F-D8D346588403}"/>
          </ac:graphicFrameMkLst>
        </pc:graphicFrameChg>
        <pc:graphicFrameChg chg="add del">
          <ac:chgData name="Denise" userId="1d902dc2-5245-499c-876a-a6eb708dbcaf" providerId="ADAL" clId="{86181A22-DA2A-42E1-AA33-1158AA54CA7E}" dt="2020-03-30T22:17:44.049" v="5968" actId="478"/>
          <ac:graphicFrameMkLst>
            <pc:docMk/>
            <pc:sldMk cId="2960478589" sldId="265"/>
            <ac:graphicFrameMk id="26" creationId="{67EB068A-47FF-4072-81CD-49D8634216A4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1T00:02:10.121" v="7659" actId="478"/>
          <ac:graphicFrameMkLst>
            <pc:docMk/>
            <pc:sldMk cId="2960478589" sldId="265"/>
            <ac:graphicFrameMk id="27" creationId="{6F96E594-F1DC-4E68-994E-EA149A117D5A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8:42.295" v="5977" actId="478"/>
          <ac:graphicFrameMkLst>
            <pc:docMk/>
            <pc:sldMk cId="2960478589" sldId="265"/>
            <ac:graphicFrameMk id="28" creationId="{FE136901-1F3A-4AAC-97F3-FD4C1204D0C4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24:26.335" v="6108" actId="478"/>
          <ac:graphicFrameMkLst>
            <pc:docMk/>
            <pc:sldMk cId="2960478589" sldId="265"/>
            <ac:graphicFrameMk id="29" creationId="{DFA27CFE-47F5-4FE1-A28D-4FDE2A0E1A12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51:06.180" v="7578" actId="478"/>
          <ac:graphicFrameMkLst>
            <pc:docMk/>
            <pc:sldMk cId="2960478589" sldId="265"/>
            <ac:graphicFrameMk id="34" creationId="{5C785D68-AFAE-4749-8746-73F1FA074446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0:44.194" v="7644" actId="478"/>
          <ac:graphicFrameMkLst>
            <pc:docMk/>
            <pc:sldMk cId="2960478589" sldId="265"/>
            <ac:graphicFrameMk id="35" creationId="{992195EB-AE9F-4E02-8AA2-8CB759EE6E56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1:24.334" v="7650" actId="478"/>
          <ac:graphicFrameMkLst>
            <pc:docMk/>
            <pc:sldMk cId="2960478589" sldId="265"/>
            <ac:graphicFrameMk id="38" creationId="{DD8AC106-2AAB-4A74-8B7B-DC0BBF79AF7E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05:52.908" v="7753" actId="1037"/>
          <ac:graphicFrameMkLst>
            <pc:docMk/>
            <pc:sldMk cId="2960478589" sldId="265"/>
            <ac:graphicFrameMk id="39" creationId="{5A28CC3F-9F78-436C-A208-D55AA3010023}"/>
          </ac:graphicFrameMkLst>
        </pc:graphicFrameChg>
        <pc:graphicFrameChg chg="add mod">
          <ac:chgData name="Denise" userId="1d902dc2-5245-499c-876a-a6eb708dbcaf" providerId="ADAL" clId="{86181A22-DA2A-42E1-AA33-1158AA54CA7E}" dt="2020-03-31T00:05:44.623" v="7750" actId="1038"/>
          <ac:graphicFrameMkLst>
            <pc:docMk/>
            <pc:sldMk cId="2960478589" sldId="265"/>
            <ac:graphicFrameMk id="45" creationId="{31E905AD-E6FC-43E5-90A9-980EAA80658F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05:06.836" v="7733" actId="20577"/>
          <ac:graphicFrameMkLst>
            <pc:docMk/>
            <pc:sldMk cId="2960478589" sldId="265"/>
            <ac:graphicFrameMk id="46" creationId="{BB9177CC-3373-48B7-B691-24073B652C29}"/>
          </ac:graphicFrameMkLst>
        </pc:graphicFrame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7" creationId="{A7030597-C5EE-4A1B-A069-0DD0BE00A4B1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8" creationId="{6905414C-0BCD-4EA1-96D6-41996C461DE6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9" creationId="{C543431A-D92D-43EE-A2E2-0AF18EC0BE2A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10" creationId="{01ED4740-583F-47D2-B976-777C8DAC6534}"/>
          </ac:picMkLst>
        </pc:picChg>
        <pc:picChg chg="add del mod">
          <ac:chgData name="Denise" userId="1d902dc2-5245-499c-876a-a6eb708dbcaf" providerId="ADAL" clId="{86181A22-DA2A-42E1-AA33-1158AA54CA7E}" dt="2020-03-30T22:14:05.332" v="5939" actId="478"/>
          <ac:picMkLst>
            <pc:docMk/>
            <pc:sldMk cId="2960478589" sldId="265"/>
            <ac:picMk id="20" creationId="{2968C919-1392-47E9-8DDD-A8A35BDEB80B}"/>
          </ac:picMkLst>
        </pc:picChg>
        <pc:picChg chg="add mod ord">
          <ac:chgData name="Denise" userId="1d902dc2-5245-499c-876a-a6eb708dbcaf" providerId="ADAL" clId="{86181A22-DA2A-42E1-AA33-1158AA54CA7E}" dt="2020-03-30T22:22:55.807" v="6086" actId="167"/>
          <ac:picMkLst>
            <pc:docMk/>
            <pc:sldMk cId="2960478589" sldId="265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3-31T00:05:57.723" v="7758" actId="1037"/>
          <ac:picMkLst>
            <pc:docMk/>
            <pc:sldMk cId="2960478589" sldId="265"/>
            <ac:picMk id="37" creationId="{3DF00E58-17C7-4B0F-8F59-2DC78F05E323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0" creationId="{7D06721D-3587-4265-A89C-59E1740FE384}"/>
          </ac:picMkLst>
        </pc:picChg>
        <pc:picChg chg="add del mod">
          <ac:chgData name="Denise" userId="1d902dc2-5245-499c-876a-a6eb708dbcaf" providerId="ADAL" clId="{86181A22-DA2A-42E1-AA33-1158AA54CA7E}" dt="2020-03-30T23:53:08.579" v="7586" actId="478"/>
          <ac:picMkLst>
            <pc:docMk/>
            <pc:sldMk cId="2960478589" sldId="265"/>
            <ac:picMk id="41" creationId="{1CAFEFAB-C7AA-4C1B-BC44-2FB7E487BFBC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2" creationId="{4B77924F-A43B-47DC-B2FB-485D02525B5B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3" creationId="{D4A9DD75-2586-4FAA-B267-014DC519FEF2}"/>
          </ac:picMkLst>
        </pc:picChg>
        <pc:picChg chg="add mod">
          <ac:chgData name="Denise" userId="1d902dc2-5245-499c-876a-a6eb708dbcaf" providerId="ADAL" clId="{86181A22-DA2A-42E1-AA33-1158AA54CA7E}" dt="2020-03-31T00:04:31.894" v="7708" actId="14100"/>
          <ac:picMkLst>
            <pc:docMk/>
            <pc:sldMk cId="2960478589" sldId="265"/>
            <ac:picMk id="44" creationId="{2E8C8150-1B01-48FB-8D2A-3F602FC89BD7}"/>
          </ac:picMkLst>
        </pc:picChg>
      </pc:sldChg>
      <pc:sldChg chg="addSp delSp modSp add">
        <pc:chgData name="Denise" userId="1d902dc2-5245-499c-876a-a6eb708dbcaf" providerId="ADAL" clId="{86181A22-DA2A-42E1-AA33-1158AA54CA7E}" dt="2020-03-31T00:10:41.826" v="7863" actId="14100"/>
        <pc:sldMkLst>
          <pc:docMk/>
          <pc:sldMk cId="17219633" sldId="266"/>
        </pc:sldMkLst>
        <pc:spChg chg="del">
          <ac:chgData name="Denise" userId="1d902dc2-5245-499c-876a-a6eb708dbcaf" providerId="ADAL" clId="{86181A22-DA2A-42E1-AA33-1158AA54CA7E}" dt="2020-03-30T22:51:30.378" v="6807" actId="478"/>
          <ac:spMkLst>
            <pc:docMk/>
            <pc:sldMk cId="17219633" sldId="266"/>
            <ac:spMk id="2" creationId="{F234BD06-6D67-4A97-B388-EE35C050B7EB}"/>
          </ac:spMkLst>
        </pc:spChg>
        <pc:spChg chg="del">
          <ac:chgData name="Denise" userId="1d902dc2-5245-499c-876a-a6eb708dbcaf" providerId="ADAL" clId="{86181A22-DA2A-42E1-AA33-1158AA54CA7E}" dt="2020-03-30T22:51:26.209" v="6806" actId="478"/>
          <ac:spMkLst>
            <pc:docMk/>
            <pc:sldMk cId="17219633" sldId="266"/>
            <ac:spMk id="3" creationId="{6F0B29CD-7A14-4B40-82F3-CCFC3D5C1271}"/>
          </ac:spMkLst>
        </pc:spChg>
        <pc:spChg chg="add ord">
          <ac:chgData name="Denise" userId="1d902dc2-5245-499c-876a-a6eb708dbcaf" providerId="ADAL" clId="{86181A22-DA2A-42E1-AA33-1158AA54CA7E}" dt="2020-03-30T22:50:43.620" v="6801" actId="167"/>
          <ac:spMkLst>
            <pc:docMk/>
            <pc:sldMk cId="17219633" sldId="266"/>
            <ac:spMk id="6" creationId="{14F75C3F-CE35-4171-9546-D81B5BACB409}"/>
          </ac:spMkLst>
        </pc:spChg>
        <pc:spChg chg="add mod">
          <ac:chgData name="Denise" userId="1d902dc2-5245-499c-876a-a6eb708dbcaf" providerId="ADAL" clId="{86181A22-DA2A-42E1-AA33-1158AA54CA7E}" dt="2020-03-30T23:27:26.928" v="7193" actId="1076"/>
          <ac:spMkLst>
            <pc:docMk/>
            <pc:sldMk cId="17219633" sldId="266"/>
            <ac:spMk id="7" creationId="{A9F78707-4026-4530-97A1-E1170113BD3D}"/>
          </ac:spMkLst>
        </pc:spChg>
        <pc:spChg chg="add mod">
          <ac:chgData name="Denise" userId="1d902dc2-5245-499c-876a-a6eb708dbcaf" providerId="ADAL" clId="{86181A22-DA2A-42E1-AA33-1158AA54CA7E}" dt="2020-03-30T23:21:48.985" v="7090" actId="1076"/>
          <ac:spMkLst>
            <pc:docMk/>
            <pc:sldMk cId="17219633" sldId="266"/>
            <ac:spMk id="10" creationId="{E2ED7616-76CA-4297-B91E-C76CC50B14E5}"/>
          </ac:spMkLst>
        </pc:spChg>
        <pc:spChg chg="add del mod">
          <ac:chgData name="Denise" userId="1d902dc2-5245-499c-876a-a6eb708dbcaf" providerId="ADAL" clId="{86181A22-DA2A-42E1-AA33-1158AA54CA7E}" dt="2020-03-30T23:19:48.959" v="7021"/>
          <ac:spMkLst>
            <pc:docMk/>
            <pc:sldMk cId="17219633" sldId="266"/>
            <ac:spMk id="24" creationId="{F8BACECA-92F8-4D09-B7E1-F65B0D6E5118}"/>
          </ac:spMkLst>
        </pc:spChg>
        <pc:spChg chg="add del mod">
          <ac:chgData name="Denise" userId="1d902dc2-5245-499c-876a-a6eb708dbcaf" providerId="ADAL" clId="{86181A22-DA2A-42E1-AA33-1158AA54CA7E}" dt="2020-03-31T00:07:33.289" v="7773" actId="478"/>
          <ac:spMkLst>
            <pc:docMk/>
            <pc:sldMk cId="17219633" sldId="266"/>
            <ac:spMk id="25" creationId="{07367D56-5B1E-40CA-A92E-779F837C6CB3}"/>
          </ac:spMkLst>
        </pc:spChg>
        <pc:spChg chg="add del mod">
          <ac:chgData name="Denise" userId="1d902dc2-5245-499c-876a-a6eb708dbcaf" providerId="ADAL" clId="{86181A22-DA2A-42E1-AA33-1158AA54CA7E}" dt="2020-03-30T23:19:48.956" v="7019" actId="478"/>
          <ac:spMkLst>
            <pc:docMk/>
            <pc:sldMk cId="17219633" sldId="266"/>
            <ac:spMk id="26" creationId="{11B0D7C7-8542-4753-9A42-994AA1A2FF04}"/>
          </ac:spMkLst>
        </pc:spChg>
        <pc:spChg chg="add mod">
          <ac:chgData name="Denise" userId="1d902dc2-5245-499c-876a-a6eb708dbcaf" providerId="ADAL" clId="{86181A22-DA2A-42E1-AA33-1158AA54CA7E}" dt="2020-03-31T00:08:46.042" v="7800" actId="20577"/>
          <ac:spMkLst>
            <pc:docMk/>
            <pc:sldMk cId="17219633" sldId="266"/>
            <ac:spMk id="27" creationId="{ADE9F869-DE96-42EF-9E31-D47C38D6AA86}"/>
          </ac:spMkLst>
        </pc:spChg>
        <pc:spChg chg="add del mod">
          <ac:chgData name="Denise" userId="1d902dc2-5245-499c-876a-a6eb708dbcaf" providerId="ADAL" clId="{86181A22-DA2A-42E1-AA33-1158AA54CA7E}" dt="2020-03-30T23:31:06.750" v="7247" actId="478"/>
          <ac:spMkLst>
            <pc:docMk/>
            <pc:sldMk cId="17219633" sldId="266"/>
            <ac:spMk id="33" creationId="{5B982A18-F35E-4826-B06E-ED07FA2E72E3}"/>
          </ac:spMkLst>
        </pc:spChg>
        <pc:spChg chg="add mod">
          <ac:chgData name="Denise" userId="1d902dc2-5245-499c-876a-a6eb708dbcaf" providerId="ADAL" clId="{86181A22-DA2A-42E1-AA33-1158AA54CA7E}" dt="2020-03-31T00:08:55.838" v="7801"/>
          <ac:spMkLst>
            <pc:docMk/>
            <pc:sldMk cId="17219633" sldId="266"/>
            <ac:spMk id="35" creationId="{B9C1891F-73A2-476B-A3E2-E2454594C850}"/>
          </ac:spMkLst>
        </pc:spChg>
        <pc:spChg chg="add mod">
          <ac:chgData name="Denise" userId="1d902dc2-5245-499c-876a-a6eb708dbcaf" providerId="ADAL" clId="{86181A22-DA2A-42E1-AA33-1158AA54CA7E}" dt="2020-03-31T00:08:58.695" v="7802"/>
          <ac:spMkLst>
            <pc:docMk/>
            <pc:sldMk cId="17219633" sldId="266"/>
            <ac:spMk id="36" creationId="{3B16A44A-3CC8-4F15-B4D8-F95B3CF4A70A}"/>
          </ac:spMkLst>
        </pc:spChg>
        <pc:spChg chg="add mod">
          <ac:chgData name="Denise" userId="1d902dc2-5245-499c-876a-a6eb708dbcaf" providerId="ADAL" clId="{86181A22-DA2A-42E1-AA33-1158AA54CA7E}" dt="2020-03-31T00:10:12.992" v="7858" actId="20577"/>
          <ac:spMkLst>
            <pc:docMk/>
            <pc:sldMk cId="17219633" sldId="266"/>
            <ac:spMk id="37" creationId="{1208BCDD-6F6E-4933-919F-870FC7CED1A7}"/>
          </ac:spMkLst>
        </pc:spChg>
        <pc:graphicFrameChg chg="add mod">
          <ac:chgData name="Denise" userId="1d902dc2-5245-499c-876a-a6eb708dbcaf" providerId="ADAL" clId="{86181A22-DA2A-42E1-AA33-1158AA54CA7E}" dt="2020-03-31T00:09:14.768" v="7811" actId="1035"/>
          <ac:graphicFrameMkLst>
            <pc:docMk/>
            <pc:sldMk cId="17219633" sldId="266"/>
            <ac:graphicFrameMk id="4" creationId="{8F8E6C3B-C971-4621-B5AB-236AD565A744}"/>
          </ac:graphicFrameMkLst>
        </pc:graphicFrameChg>
        <pc:graphicFrameChg chg="add del">
          <ac:chgData name="Denise" userId="1d902dc2-5245-499c-876a-a6eb708dbcaf" providerId="ADAL" clId="{86181A22-DA2A-42E1-AA33-1158AA54CA7E}" dt="2020-03-30T23:10:16.053" v="6910"/>
          <ac:graphicFrameMkLst>
            <pc:docMk/>
            <pc:sldMk cId="17219633" sldId="266"/>
            <ac:graphicFrameMk id="14" creationId="{FE51A5E2-0CA7-405B-94E1-FD9A77CF53A1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10:23.731" v="7860" actId="207"/>
          <ac:graphicFrameMkLst>
            <pc:docMk/>
            <pc:sldMk cId="17219633" sldId="266"/>
            <ac:graphicFrameMk id="15" creationId="{C2D8A84B-F933-408B-BF43-BF646F061677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17:59.610" v="6984" actId="478"/>
          <ac:graphicFrameMkLst>
            <pc:docMk/>
            <pc:sldMk cId="17219633" sldId="266"/>
            <ac:graphicFrameMk id="19" creationId="{48B1E1C8-B4A4-41A2-8C0F-62F2C0886C48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11:47.871" v="6925"/>
          <ac:graphicFrameMkLst>
            <pc:docMk/>
            <pc:sldMk cId="17219633" sldId="266"/>
            <ac:graphicFrameMk id="21" creationId="{B5CC26D0-5944-4475-A2DB-0CDF5A1C5672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9:23.658" v="7813" actId="478"/>
          <ac:graphicFrameMkLst>
            <pc:docMk/>
            <pc:sldMk cId="17219633" sldId="266"/>
            <ac:graphicFrameMk id="22" creationId="{B393E2F2-24C7-4278-8A25-33166DBB3A23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24:01.580" v="7132" actId="478"/>
          <ac:graphicFrameMkLst>
            <pc:docMk/>
            <pc:sldMk cId="17219633" sldId="266"/>
            <ac:graphicFrameMk id="28" creationId="{987F3453-4FFE-4444-9459-BB4B02ED4BC7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23:53.536" v="7125"/>
          <ac:graphicFrameMkLst>
            <pc:docMk/>
            <pc:sldMk cId="17219633" sldId="266"/>
            <ac:graphicFrameMk id="29" creationId="{BA3DC86B-FB76-4BE8-850C-A751D8123ECE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23:52.037" v="7118"/>
          <ac:graphicFrameMkLst>
            <pc:docMk/>
            <pc:sldMk cId="17219633" sldId="266"/>
            <ac:graphicFrameMk id="30" creationId="{FC7BAB34-71AB-4495-89DD-86419E6FC50D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28:02.880" v="7201" actId="478"/>
          <ac:graphicFrameMkLst>
            <pc:docMk/>
            <pc:sldMk cId="17219633" sldId="266"/>
            <ac:graphicFrameMk id="31" creationId="{4BB05B0A-F960-472C-AD01-92560496149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10:33.662" v="7862" actId="207"/>
          <ac:graphicFrameMkLst>
            <pc:docMk/>
            <pc:sldMk cId="17219633" sldId="266"/>
            <ac:graphicFrameMk id="34" creationId="{656B7471-11F0-47A8-A126-C2FD7BE8A4CE}"/>
          </ac:graphicFrameMkLst>
        </pc:graphicFrameChg>
        <pc:graphicFrameChg chg="add mod">
          <ac:chgData name="Denise" userId="1d902dc2-5245-499c-876a-a6eb708dbcaf" providerId="ADAL" clId="{86181A22-DA2A-42E1-AA33-1158AA54CA7E}" dt="2020-03-31T00:10:41.826" v="7863" actId="14100"/>
          <ac:graphicFrameMkLst>
            <pc:docMk/>
            <pc:sldMk cId="17219633" sldId="266"/>
            <ac:graphicFrameMk id="38" creationId="{74A50211-2520-404E-B070-CC10BC2334DD}"/>
          </ac:graphicFrameMkLst>
        </pc:graphicFrameChg>
        <pc:picChg chg="add del ord">
          <ac:chgData name="Denise" userId="1d902dc2-5245-499c-876a-a6eb708dbcaf" providerId="ADAL" clId="{86181A22-DA2A-42E1-AA33-1158AA54CA7E}" dt="2020-03-30T23:06:28.243" v="6894" actId="478"/>
          <ac:picMkLst>
            <pc:docMk/>
            <pc:sldMk cId="17219633" sldId="266"/>
            <ac:picMk id="5" creationId="{9A9D22E8-612C-41EA-88F0-EDC211BD8532}"/>
          </ac:picMkLst>
        </pc:picChg>
        <pc:picChg chg="add mod modCrop">
          <ac:chgData name="Denise" userId="1d902dc2-5245-499c-876a-a6eb708dbcaf" providerId="ADAL" clId="{86181A22-DA2A-42E1-AA33-1158AA54CA7E}" dt="2020-03-30T23:27:33.132" v="7195" actId="1076"/>
          <ac:picMkLst>
            <pc:docMk/>
            <pc:sldMk cId="17219633" sldId="266"/>
            <ac:picMk id="9" creationId="{9BE448DA-774C-4E00-9565-2CBBEDF8AAE4}"/>
          </ac:picMkLst>
        </pc:picChg>
        <pc:picChg chg="add del mod">
          <ac:chgData name="Denise" userId="1d902dc2-5245-499c-876a-a6eb708dbcaf" providerId="ADAL" clId="{86181A22-DA2A-42E1-AA33-1158AA54CA7E}" dt="2020-03-30T23:07:32.176" v="6901" actId="478"/>
          <ac:picMkLst>
            <pc:docMk/>
            <pc:sldMk cId="17219633" sldId="266"/>
            <ac:picMk id="12" creationId="{A209F94D-1D7C-4C37-A6F0-BE9EA7E2D5FD}"/>
          </ac:picMkLst>
        </pc:picChg>
        <pc:picChg chg="add mod ord modCrop">
          <ac:chgData name="Denise" userId="1d902dc2-5245-499c-876a-a6eb708dbcaf" providerId="ADAL" clId="{86181A22-DA2A-42E1-AA33-1158AA54CA7E}" dt="2020-03-30T23:09:56.797" v="6908" actId="167"/>
          <ac:picMkLst>
            <pc:docMk/>
            <pc:sldMk cId="17219633" sldId="266"/>
            <ac:picMk id="13" creationId="{061DD62B-6DAE-4DFE-A86B-833E6753F961}"/>
          </ac:picMkLst>
        </pc:picChg>
        <pc:picChg chg="add mod">
          <ac:chgData name="Denise" userId="1d902dc2-5245-499c-876a-a6eb708dbcaf" providerId="ADAL" clId="{86181A22-DA2A-42E1-AA33-1158AA54CA7E}" dt="2020-03-30T23:30:15.791" v="7217" actId="1076"/>
          <ac:picMkLst>
            <pc:docMk/>
            <pc:sldMk cId="17219633" sldId="266"/>
            <ac:picMk id="16" creationId="{F42C4B07-8CFC-432B-A5AF-3669702665C2}"/>
          </ac:picMkLst>
        </pc:picChg>
        <pc:picChg chg="add del mod">
          <ac:chgData name="Denise" userId="1d902dc2-5245-499c-876a-a6eb708dbcaf" providerId="ADAL" clId="{86181A22-DA2A-42E1-AA33-1158AA54CA7E}" dt="2020-03-30T23:17:34.869" v="6979" actId="478"/>
          <ac:picMkLst>
            <pc:docMk/>
            <pc:sldMk cId="17219633" sldId="266"/>
            <ac:picMk id="17" creationId="{A7686761-C4DF-472C-AF60-665657EC2113}"/>
          </ac:picMkLst>
        </pc:picChg>
        <pc:picChg chg="add mod">
          <ac:chgData name="Denise" userId="1d902dc2-5245-499c-876a-a6eb708dbcaf" providerId="ADAL" clId="{86181A22-DA2A-42E1-AA33-1158AA54CA7E}" dt="2020-03-30T23:30:23.463" v="7219" actId="1076"/>
          <ac:picMkLst>
            <pc:docMk/>
            <pc:sldMk cId="17219633" sldId="266"/>
            <ac:picMk id="18" creationId="{94C50615-0C43-4D94-BFB5-5FA76A6E213B}"/>
          </ac:picMkLst>
        </pc:picChg>
        <pc:picChg chg="add mod">
          <ac:chgData name="Denise" userId="1d902dc2-5245-499c-876a-a6eb708dbcaf" providerId="ADAL" clId="{86181A22-DA2A-42E1-AA33-1158AA54CA7E}" dt="2020-03-30T23:30:19.335" v="7218" actId="1076"/>
          <ac:picMkLst>
            <pc:docMk/>
            <pc:sldMk cId="17219633" sldId="266"/>
            <ac:picMk id="23" creationId="{DAAE2DFC-D778-43EE-96AB-EE6A5C905990}"/>
          </ac:picMkLst>
        </pc:picChg>
        <pc:picChg chg="add mod">
          <ac:chgData name="Denise" userId="1d902dc2-5245-499c-876a-a6eb708dbcaf" providerId="ADAL" clId="{86181A22-DA2A-42E1-AA33-1158AA54CA7E}" dt="2020-03-31T00:07:01.694" v="7766" actId="14100"/>
          <ac:picMkLst>
            <pc:docMk/>
            <pc:sldMk cId="17219633" sldId="266"/>
            <ac:picMk id="32" creationId="{A37905A6-A301-494C-8668-F33F91D29764}"/>
          </ac:picMkLst>
        </pc:picChg>
      </pc:sldChg>
      <pc:sldChg chg="addSp delSp modSp add">
        <pc:chgData name="Denise" userId="1d902dc2-5245-499c-876a-a6eb708dbcaf" providerId="ADAL" clId="{86181A22-DA2A-42E1-AA33-1158AA54CA7E}" dt="2020-03-30T22:49:31.349" v="6796" actId="1076"/>
        <pc:sldMkLst>
          <pc:docMk/>
          <pc:sldMk cId="2313575990" sldId="267"/>
        </pc:sldMkLst>
        <pc:spChg chg="mod">
          <ac:chgData name="Denise" userId="1d902dc2-5245-499c-876a-a6eb708dbcaf" providerId="ADAL" clId="{86181A22-DA2A-42E1-AA33-1158AA54CA7E}" dt="2020-03-30T22:47:46.991" v="6757" actId="403"/>
          <ac:spMkLst>
            <pc:docMk/>
            <pc:sldMk cId="2313575990" sldId="267"/>
            <ac:spMk id="2" creationId="{0EDB0263-DD0A-4262-9628-DAFA425E2135}"/>
          </ac:spMkLst>
        </pc:spChg>
        <pc:spChg chg="mod">
          <ac:chgData name="Denise" userId="1d902dc2-5245-499c-876a-a6eb708dbcaf" providerId="ADAL" clId="{86181A22-DA2A-42E1-AA33-1158AA54CA7E}" dt="2020-03-30T22:46:46.002" v="6745" actId="1036"/>
          <ac:spMkLst>
            <pc:docMk/>
            <pc:sldMk cId="2313575990" sldId="267"/>
            <ac:spMk id="30" creationId="{A6BA2AC3-6286-4428-961D-24296760D37F}"/>
          </ac:spMkLst>
        </pc:spChg>
        <pc:graphicFrameChg chg="add del mod">
          <ac:chgData name="Denise" userId="1d902dc2-5245-499c-876a-a6eb708dbcaf" providerId="ADAL" clId="{86181A22-DA2A-42E1-AA33-1158AA54CA7E}" dt="2020-03-30T22:42:22.366" v="6676"/>
          <ac:graphicFrameMkLst>
            <pc:docMk/>
            <pc:sldMk cId="2313575990" sldId="267"/>
            <ac:graphicFrameMk id="5" creationId="{7C1A4074-F4F0-4A6E-A218-D645440E6065}"/>
          </ac:graphicFrameMkLst>
        </pc:graphicFrameChg>
        <pc:graphicFrameChg chg="mod">
          <ac:chgData name="Denise" userId="1d902dc2-5245-499c-876a-a6eb708dbcaf" providerId="ADAL" clId="{86181A22-DA2A-42E1-AA33-1158AA54CA7E}" dt="2020-03-30T22:38:00.533" v="6619" actId="20577"/>
          <ac:graphicFrameMkLst>
            <pc:docMk/>
            <pc:sldMk cId="2313575990" sldId="267"/>
            <ac:graphicFrameMk id="12" creationId="{A8737F46-B465-4440-ADF2-CD5502AEDEA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2:47:43.713" v="6756" actId="1076"/>
          <ac:graphicFrameMkLst>
            <pc:docMk/>
            <pc:sldMk cId="2313575990" sldId="267"/>
            <ac:graphicFrameMk id="13" creationId="{918E286C-4AFA-48CE-801B-64E299377851}"/>
          </ac:graphicFrameMkLst>
        </pc:graphicFrameChg>
        <pc:graphicFrameChg chg="add mod">
          <ac:chgData name="Denise" userId="1d902dc2-5245-499c-876a-a6eb708dbcaf" providerId="ADAL" clId="{86181A22-DA2A-42E1-AA33-1158AA54CA7E}" dt="2020-03-30T22:46:39.678" v="6744" actId="1076"/>
          <ac:graphicFrameMkLst>
            <pc:docMk/>
            <pc:sldMk cId="2313575990" sldId="267"/>
            <ac:graphicFrameMk id="18" creationId="{6C20B60A-66E1-4892-9A5E-99985D5D2E7B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2:49:12.344" v="6792" actId="1076"/>
          <ac:graphicFrameMkLst>
            <pc:docMk/>
            <pc:sldMk cId="2313575990" sldId="267"/>
            <ac:graphicFrameMk id="19" creationId="{0928F588-E689-4412-AF29-3D6CC0618B8A}"/>
          </ac:graphicFrameMkLst>
        </pc:graphicFrameChg>
        <pc:graphicFrameChg chg="add mod">
          <ac:chgData name="Denise" userId="1d902dc2-5245-499c-876a-a6eb708dbcaf" providerId="ADAL" clId="{86181A22-DA2A-42E1-AA33-1158AA54CA7E}" dt="2020-03-30T22:49:17.828" v="6793" actId="1076"/>
          <ac:graphicFrameMkLst>
            <pc:docMk/>
            <pc:sldMk cId="2313575990" sldId="267"/>
            <ac:graphicFrameMk id="20" creationId="{2D89466E-B59A-4077-B04C-11D37F56EA73}"/>
          </ac:graphicFrameMkLst>
        </pc:graphicFrameChg>
        <pc:graphicFrameChg chg="del">
          <ac:chgData name="Denise" userId="1d902dc2-5245-499c-876a-a6eb708dbcaf" providerId="ADAL" clId="{86181A22-DA2A-42E1-AA33-1158AA54CA7E}" dt="2020-03-30T22:25:54.437" v="6113" actId="478"/>
          <ac:graphicFrameMkLst>
            <pc:docMk/>
            <pc:sldMk cId="2313575990" sldId="267"/>
            <ac:graphicFrameMk id="27" creationId="{6F96E594-F1DC-4E68-994E-EA149A117D5A}"/>
          </ac:graphicFrameMkLst>
        </pc:graphicFrameChg>
        <pc:graphicFrameChg chg="del">
          <ac:chgData name="Denise" userId="1d902dc2-5245-499c-876a-a6eb708dbcaf" providerId="ADAL" clId="{86181A22-DA2A-42E1-AA33-1158AA54CA7E}" dt="2020-03-30T22:25:57.504" v="6114" actId="478"/>
          <ac:graphicFrameMkLst>
            <pc:docMk/>
            <pc:sldMk cId="2313575990" sldId="267"/>
            <ac:graphicFrameMk id="34" creationId="{5C785D68-AFAE-4749-8746-73F1FA074446}"/>
          </ac:graphicFrameMkLst>
        </pc:graphicFrameChg>
        <pc:graphicFrameChg chg="del">
          <ac:chgData name="Denise" userId="1d902dc2-5245-499c-876a-a6eb708dbcaf" providerId="ADAL" clId="{86181A22-DA2A-42E1-AA33-1158AA54CA7E}" dt="2020-03-30T22:26:00.817" v="6115" actId="478"/>
          <ac:graphicFrameMkLst>
            <pc:docMk/>
            <pc:sldMk cId="2313575990" sldId="267"/>
            <ac:graphicFrameMk id="35" creationId="{992195EB-AE9F-4E02-8AA2-8CB759EE6E56}"/>
          </ac:graphicFrameMkLst>
        </pc:graphicFrameChg>
        <pc:picChg chg="add mod">
          <ac:chgData name="Denise" userId="1d902dc2-5245-499c-876a-a6eb708dbcaf" providerId="ADAL" clId="{86181A22-DA2A-42E1-AA33-1158AA54CA7E}" dt="2020-03-30T22:41:43.391" v="6670" actId="14100"/>
          <ac:picMkLst>
            <pc:docMk/>
            <pc:sldMk cId="2313575990" sldId="267"/>
            <ac:picMk id="4" creationId="{920D7719-A2E5-44D3-ACDF-2405791DD2B3}"/>
          </ac:picMkLst>
        </pc:picChg>
        <pc:picChg chg="add mod">
          <ac:chgData name="Denise" userId="1d902dc2-5245-499c-876a-a6eb708dbcaf" providerId="ADAL" clId="{86181A22-DA2A-42E1-AA33-1158AA54CA7E}" dt="2020-03-30T22:49:28.819" v="6795" actId="1076"/>
          <ac:picMkLst>
            <pc:docMk/>
            <pc:sldMk cId="2313575990" sldId="267"/>
            <ac:picMk id="14" creationId="{07B5DDA2-E7B8-4FF9-95A8-726A3214B868}"/>
          </ac:picMkLst>
        </pc:picChg>
        <pc:picChg chg="add mod">
          <ac:chgData name="Denise" userId="1d902dc2-5245-499c-876a-a6eb708dbcaf" providerId="ADAL" clId="{86181A22-DA2A-42E1-AA33-1158AA54CA7E}" dt="2020-03-30T22:49:31.349" v="6796" actId="1076"/>
          <ac:picMkLst>
            <pc:docMk/>
            <pc:sldMk cId="2313575990" sldId="267"/>
            <ac:picMk id="15" creationId="{2B12E7E0-38C0-4F45-BBA9-7E62F30AD15C}"/>
          </ac:picMkLst>
        </pc:picChg>
        <pc:picChg chg="add mod">
          <ac:chgData name="Denise" userId="1d902dc2-5245-499c-876a-a6eb708dbcaf" providerId="ADAL" clId="{86181A22-DA2A-42E1-AA33-1158AA54CA7E}" dt="2020-03-30T22:49:25.851" v="6794" actId="1076"/>
          <ac:picMkLst>
            <pc:docMk/>
            <pc:sldMk cId="2313575990" sldId="267"/>
            <ac:picMk id="16" creationId="{EFBCC1F6-A0E1-43B1-8654-21837CB10C4E}"/>
          </ac:picMkLst>
        </pc:picChg>
        <pc:picChg chg="add del mod">
          <ac:chgData name="Denise" userId="1d902dc2-5245-499c-876a-a6eb708dbcaf" providerId="ADAL" clId="{86181A22-DA2A-42E1-AA33-1158AA54CA7E}" dt="2020-03-30T22:42:08.764" v="6673" actId="478"/>
          <ac:picMkLst>
            <pc:docMk/>
            <pc:sldMk cId="2313575990" sldId="267"/>
            <ac:picMk id="17" creationId="{19ED6E0B-26B6-41A7-8C2A-03CE78751A28}"/>
          </ac:picMkLst>
        </pc:picChg>
      </pc:sldChg>
      <pc:sldChg chg="modSp add del">
        <pc:chgData name="Denise" userId="1d902dc2-5245-499c-876a-a6eb708dbcaf" providerId="ADAL" clId="{86181A22-DA2A-42E1-AA33-1158AA54CA7E}" dt="2020-04-03T13:44:14.089" v="8306" actId="47"/>
        <pc:sldMkLst>
          <pc:docMk/>
          <pc:sldMk cId="4143089595" sldId="268"/>
        </pc:sldMkLst>
        <pc:spChg chg="mod">
          <ac:chgData name="Denise" userId="1d902dc2-5245-499c-876a-a6eb708dbcaf" providerId="ADAL" clId="{86181A22-DA2A-42E1-AA33-1158AA54CA7E}" dt="2020-03-31T00:12:43.270" v="7906" actId="20577"/>
          <ac:spMkLst>
            <pc:docMk/>
            <pc:sldMk cId="4143089595" sldId="268"/>
            <ac:spMk id="2" creationId="{E12A7644-4849-47F6-863E-FC26F1FB9080}"/>
          </ac:spMkLst>
        </pc:spChg>
      </pc:sldChg>
      <pc:sldChg chg="addSp delSp modSp add ord">
        <pc:chgData name="Denise" userId="1d902dc2-5245-499c-876a-a6eb708dbcaf" providerId="ADAL" clId="{86181A22-DA2A-42E1-AA33-1158AA54CA7E}" dt="2020-04-02T13:56:24.759" v="7920" actId="1076"/>
        <pc:sldMkLst>
          <pc:docMk/>
          <pc:sldMk cId="3369936801" sldId="269"/>
        </pc:sldMkLst>
        <pc:spChg chg="mod">
          <ac:chgData name="Denise" userId="1d902dc2-5245-499c-876a-a6eb708dbcaf" providerId="ADAL" clId="{86181A22-DA2A-42E1-AA33-1158AA54CA7E}" dt="2020-04-02T13:56:24.759" v="7920" actId="1076"/>
          <ac:spMkLst>
            <pc:docMk/>
            <pc:sldMk cId="3369936801" sldId="269"/>
            <ac:spMk id="2" creationId="{0EDB0263-DD0A-4262-9628-DAFA425E2135}"/>
          </ac:spMkLst>
        </pc:spChg>
        <pc:spChg chg="add del mod">
          <ac:chgData name="Denise" userId="1d902dc2-5245-499c-876a-a6eb708dbcaf" providerId="ADAL" clId="{86181A22-DA2A-42E1-AA33-1158AA54CA7E}" dt="2020-03-30T23:44:23.357" v="7415" actId="478"/>
          <ac:spMkLst>
            <pc:docMk/>
            <pc:sldMk cId="3369936801" sldId="269"/>
            <ac:spMk id="13" creationId="{043B199D-3FD7-4225-BC3B-3845D425DEA8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5" creationId="{51138BA7-5EA6-4C74-A70B-0BBF912DD5C5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6" creationId="{10333B08-0BFF-4E8A-BC12-2816F1A81748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7" creationId="{5A67FB06-B7FF-4B94-A322-BA0E1BA415B6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8" creationId="{E55FDF00-7472-4A1A-B5B3-320F6C6F3E64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9" creationId="{6D094FC2-EEB7-4EB2-9E12-EDD0D41C0E77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20" creationId="{C63FF8B9-1D77-4F73-B139-EC7DB73CB194}"/>
          </ac:spMkLst>
        </pc:spChg>
        <pc:spChg chg="mod">
          <ac:chgData name="Denise" userId="1d902dc2-5245-499c-876a-a6eb708dbcaf" providerId="ADAL" clId="{86181A22-DA2A-42E1-AA33-1158AA54CA7E}" dt="2020-03-30T23:36:24.335" v="7377" actId="1076"/>
          <ac:spMkLst>
            <pc:docMk/>
            <pc:sldMk cId="3369936801" sldId="269"/>
            <ac:spMk id="30" creationId="{A6BA2AC3-6286-4428-961D-24296760D37F}"/>
          </ac:spMkLst>
        </pc:spChg>
        <pc:graphicFrameChg chg="add mod">
          <ac:chgData name="Denise" userId="1d902dc2-5245-499c-876a-a6eb708dbcaf" providerId="ADAL" clId="{86181A22-DA2A-42E1-AA33-1158AA54CA7E}" dt="2020-03-30T23:48:57.169" v="7559" actId="404"/>
          <ac:graphicFrameMkLst>
            <pc:docMk/>
            <pc:sldMk cId="3369936801" sldId="269"/>
            <ac:graphicFrameMk id="11" creationId="{F0FA6EE7-D6DA-41F8-9DF1-B4BCA1275130}"/>
          </ac:graphicFrameMkLst>
        </pc:graphicFrameChg>
        <pc:graphicFrameChg chg="del">
          <ac:chgData name="Denise" userId="1d902dc2-5245-499c-876a-a6eb708dbcaf" providerId="ADAL" clId="{86181A22-DA2A-42E1-AA33-1158AA54CA7E}" dt="2020-03-30T23:32:17.934" v="7275" actId="478"/>
          <ac:graphicFrameMkLst>
            <pc:docMk/>
            <pc:sldMk cId="3369936801" sldId="269"/>
            <ac:graphicFrameMk id="12" creationId="{A8737F46-B465-4440-ADF2-CD5502AEDEA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3:48:38.297" v="7553" actId="1035"/>
          <ac:graphicFrameMkLst>
            <pc:docMk/>
            <pc:sldMk cId="3369936801" sldId="269"/>
            <ac:graphicFrameMk id="14" creationId="{BFC01427-E037-4CC3-8A73-8706F56E03DA}"/>
          </ac:graphicFrameMkLst>
        </pc:graphicFrameChg>
        <pc:graphicFrameChg chg="del">
          <ac:chgData name="Denise" userId="1d902dc2-5245-499c-876a-a6eb708dbcaf" providerId="ADAL" clId="{86181A22-DA2A-42E1-AA33-1158AA54CA7E}" dt="2020-03-30T23:35:52.739" v="7370" actId="478"/>
          <ac:graphicFrameMkLst>
            <pc:docMk/>
            <pc:sldMk cId="3369936801" sldId="269"/>
            <ac:graphicFrameMk id="27" creationId="{6F96E594-F1DC-4E68-994E-EA149A117D5A}"/>
          </ac:graphicFrameMkLst>
        </pc:graphicFrameChg>
        <pc:graphicFrameChg chg="del">
          <ac:chgData name="Denise" userId="1d902dc2-5245-499c-876a-a6eb708dbcaf" providerId="ADAL" clId="{86181A22-DA2A-42E1-AA33-1158AA54CA7E}" dt="2020-03-30T23:35:55.614" v="7371" actId="478"/>
          <ac:graphicFrameMkLst>
            <pc:docMk/>
            <pc:sldMk cId="3369936801" sldId="269"/>
            <ac:graphicFrameMk id="34" creationId="{5C785D68-AFAE-4749-8746-73F1FA074446}"/>
          </ac:graphicFrameMkLst>
        </pc:graphicFrameChg>
        <pc:graphicFrameChg chg="del">
          <ac:chgData name="Denise" userId="1d902dc2-5245-499c-876a-a6eb708dbcaf" providerId="ADAL" clId="{86181A22-DA2A-42E1-AA33-1158AA54CA7E}" dt="2020-03-30T23:35:59.473" v="7372" actId="478"/>
          <ac:graphicFrameMkLst>
            <pc:docMk/>
            <pc:sldMk cId="3369936801" sldId="269"/>
            <ac:graphicFrameMk id="35" creationId="{992195EB-AE9F-4E02-8AA2-8CB759EE6E56}"/>
          </ac:graphicFrameMkLst>
        </pc:graphicFrameChg>
        <pc:picChg chg="add mod">
          <ac:chgData name="Denise" userId="1d902dc2-5245-499c-876a-a6eb708dbcaf" providerId="ADAL" clId="{86181A22-DA2A-42E1-AA33-1158AA54CA7E}" dt="2020-03-30T23:48:21.938" v="7552" actId="1035"/>
          <ac:picMkLst>
            <pc:docMk/>
            <pc:sldMk cId="3369936801" sldId="269"/>
            <ac:picMk id="3" creationId="{A33B673A-D6A1-4643-B770-1B89AFF48E76}"/>
          </ac:picMkLst>
        </pc:picChg>
        <pc:picChg chg="mod">
          <ac:chgData name="Denise" userId="1d902dc2-5245-499c-876a-a6eb708dbcaf" providerId="ADAL" clId="{86181A22-DA2A-42E1-AA33-1158AA54CA7E}" dt="2020-03-30T23:32:12.197" v="7274" actId="1076"/>
          <ac:picMkLst>
            <pc:docMk/>
            <pc:sldMk cId="3369936801" sldId="269"/>
            <ac:picMk id="32" creationId="{6159E2DA-D571-4F56-913A-AFCE70E47391}"/>
          </ac:picMkLst>
        </pc:picChg>
      </pc:sldChg>
      <pc:sldChg chg="modSp add del ord">
        <pc:chgData name="Denise" userId="1d902dc2-5245-499c-876a-a6eb708dbcaf" providerId="ADAL" clId="{86181A22-DA2A-42E1-AA33-1158AA54CA7E}" dt="2020-04-03T13:43:12.222" v="8302" actId="47"/>
        <pc:sldMkLst>
          <pc:docMk/>
          <pc:sldMk cId="808500552" sldId="270"/>
        </pc:sldMkLst>
        <pc:spChg chg="mod">
          <ac:chgData name="Denise" userId="1d902dc2-5245-499c-876a-a6eb708dbcaf" providerId="ADAL" clId="{86181A22-DA2A-42E1-AA33-1158AA54CA7E}" dt="2020-03-31T00:12:47.150" v="7909" actId="20577"/>
          <ac:spMkLst>
            <pc:docMk/>
            <pc:sldMk cId="808500552" sldId="270"/>
            <ac:spMk id="2" creationId="{B3EBA2C3-2BC1-4228-ABA0-2B4E935D15F1}"/>
          </ac:spMkLst>
        </pc:spChg>
      </pc:sldChg>
      <pc:sldChg chg="modSp add del">
        <pc:chgData name="Denise" userId="1d902dc2-5245-499c-876a-a6eb708dbcaf" providerId="ADAL" clId="{86181A22-DA2A-42E1-AA33-1158AA54CA7E}" dt="2020-04-03T13:44:14.960" v="8307" actId="47"/>
        <pc:sldMkLst>
          <pc:docMk/>
          <pc:sldMk cId="923546046" sldId="271"/>
        </pc:sldMkLst>
        <pc:spChg chg="mod">
          <ac:chgData name="Denise" userId="1d902dc2-5245-499c-876a-a6eb708dbcaf" providerId="ADAL" clId="{86181A22-DA2A-42E1-AA33-1158AA54CA7E}" dt="2020-03-31T00:12:52.940" v="7916" actId="20577"/>
          <ac:spMkLst>
            <pc:docMk/>
            <pc:sldMk cId="923546046" sldId="271"/>
            <ac:spMk id="2" creationId="{DD59E1E8-ACFF-487E-B400-5F60D15166F6}"/>
          </ac:spMkLst>
        </pc:spChg>
      </pc:sldChg>
      <pc:sldChg chg="addSp delSp modSp add">
        <pc:chgData name="Denise" userId="1d902dc2-5245-499c-876a-a6eb708dbcaf" providerId="ADAL" clId="{86181A22-DA2A-42E1-AA33-1158AA54CA7E}" dt="2020-04-03T13:43:03.439" v="8301" actId="122"/>
        <pc:sldMkLst>
          <pc:docMk/>
          <pc:sldMk cId="578965586" sldId="272"/>
        </pc:sldMkLst>
        <pc:spChg chg="mod">
          <ac:chgData name="Denise" userId="1d902dc2-5245-499c-876a-a6eb708dbcaf" providerId="ADAL" clId="{86181A22-DA2A-42E1-AA33-1158AA54CA7E}" dt="2020-04-03T13:42:04.479" v="8231" actId="1076"/>
          <ac:spMkLst>
            <pc:docMk/>
            <pc:sldMk cId="578965586" sldId="272"/>
            <ac:spMk id="2" creationId="{0EDB0263-DD0A-4262-9628-DAFA425E2135}"/>
          </ac:spMkLst>
        </pc:spChg>
        <pc:spChg chg="add mod">
          <ac:chgData name="Denise" userId="1d902dc2-5245-499c-876a-a6eb708dbcaf" providerId="ADAL" clId="{86181A22-DA2A-42E1-AA33-1158AA54CA7E}" dt="2020-04-03T11:56:01.092" v="8144" actId="14100"/>
          <ac:spMkLst>
            <pc:docMk/>
            <pc:sldMk cId="578965586" sldId="272"/>
            <ac:spMk id="12" creationId="{401C8906-206E-4C5F-94E7-23FD0164E5BF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5" creationId="{51138BA7-5EA6-4C74-A70B-0BBF912DD5C5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6" creationId="{10333B08-0BFF-4E8A-BC12-2816F1A81748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7" creationId="{5A67FB06-B7FF-4B94-A322-BA0E1BA415B6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8" creationId="{E55FDF00-7472-4A1A-B5B3-320F6C6F3E64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9" creationId="{6D094FC2-EEB7-4EB2-9E12-EDD0D41C0E77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20" creationId="{C63FF8B9-1D77-4F73-B139-EC7DB73CB194}"/>
          </ac:spMkLst>
        </pc:spChg>
        <pc:spChg chg="mod">
          <ac:chgData name="Denise" userId="1d902dc2-5245-499c-876a-a6eb708dbcaf" providerId="ADAL" clId="{86181A22-DA2A-42E1-AA33-1158AA54CA7E}" dt="2020-04-03T11:23:19.699" v="8027" actId="1076"/>
          <ac:spMkLst>
            <pc:docMk/>
            <pc:sldMk cId="578965586" sldId="272"/>
            <ac:spMk id="22" creationId="{70C1C058-70D7-4E9B-919B-A3BBD9158B2B}"/>
          </ac:spMkLst>
        </pc:spChg>
        <pc:spChg chg="add mod">
          <ac:chgData name="Denise" userId="1d902dc2-5245-499c-876a-a6eb708dbcaf" providerId="ADAL" clId="{86181A22-DA2A-42E1-AA33-1158AA54CA7E}" dt="2020-04-03T11:56:07.954" v="8147" actId="14100"/>
          <ac:spMkLst>
            <pc:docMk/>
            <pc:sldMk cId="578965586" sldId="272"/>
            <ac:spMk id="26" creationId="{57C79980-0000-491B-B1A8-CB5C32A466BE}"/>
          </ac:spMkLst>
        </pc:spChg>
        <pc:spChg chg="add mod">
          <ac:chgData name="Denise" userId="1d902dc2-5245-499c-876a-a6eb708dbcaf" providerId="ADAL" clId="{86181A22-DA2A-42E1-AA33-1158AA54CA7E}" dt="2020-04-03T11:56:16.868" v="8150" actId="14100"/>
          <ac:spMkLst>
            <pc:docMk/>
            <pc:sldMk cId="578965586" sldId="272"/>
            <ac:spMk id="27" creationId="{E701860B-C44C-44E6-A0BD-AF807BA9D373}"/>
          </ac:spMkLst>
        </pc:spChg>
        <pc:spChg chg="add mod">
          <ac:chgData name="Denise" userId="1d902dc2-5245-499c-876a-a6eb708dbcaf" providerId="ADAL" clId="{86181A22-DA2A-42E1-AA33-1158AA54CA7E}" dt="2020-04-03T11:56:24.292" v="8153" actId="14100"/>
          <ac:spMkLst>
            <pc:docMk/>
            <pc:sldMk cId="578965586" sldId="272"/>
            <ac:spMk id="28" creationId="{67E486AE-6726-44B0-91AD-131893E3844C}"/>
          </ac:spMkLst>
        </pc:spChg>
        <pc:spChg chg="mod">
          <ac:chgData name="Denise" userId="1d902dc2-5245-499c-876a-a6eb708dbcaf" providerId="ADAL" clId="{86181A22-DA2A-42E1-AA33-1158AA54CA7E}" dt="2020-04-03T13:40:55.357" v="8226" actId="1037"/>
          <ac:spMkLst>
            <pc:docMk/>
            <pc:sldMk cId="578965586" sldId="272"/>
            <ac:spMk id="30" creationId="{A6BA2AC3-6286-4428-961D-24296760D37F}"/>
          </ac:spMkLst>
        </pc:spChg>
        <pc:grpChg chg="add mod">
          <ac:chgData name="Denise" userId="1d902dc2-5245-499c-876a-a6eb708dbcaf" providerId="ADAL" clId="{86181A22-DA2A-42E1-AA33-1158AA54CA7E}" dt="2020-04-03T11:41:16.428" v="8107" actId="1036"/>
          <ac:grpSpMkLst>
            <pc:docMk/>
            <pc:sldMk cId="578965586" sldId="272"/>
            <ac:grpSpMk id="10" creationId="{DA909FCB-14D5-4082-AE3B-FD58F83393B1}"/>
          </ac:grpSpMkLst>
        </pc:grpChg>
        <pc:graphicFrameChg chg="mod">
          <ac:chgData name="Denise" userId="1d902dc2-5245-499c-876a-a6eb708dbcaf" providerId="ADAL" clId="{86181A22-DA2A-42E1-AA33-1158AA54CA7E}" dt="2020-04-03T11:34:36.547" v="8060" actId="1076"/>
          <ac:graphicFrameMkLst>
            <pc:docMk/>
            <pc:sldMk cId="578965586" sldId="272"/>
            <ac:graphicFrameMk id="11" creationId="{F0FA6EE7-D6DA-41F8-9DF1-B4BCA1275130}"/>
          </ac:graphicFrameMkLst>
        </pc:graphicFrameChg>
        <pc:graphicFrameChg chg="mod modGraphic">
          <ac:chgData name="Denise" userId="1d902dc2-5245-499c-876a-a6eb708dbcaf" providerId="ADAL" clId="{86181A22-DA2A-42E1-AA33-1158AA54CA7E}" dt="2020-04-03T13:43:03.439" v="8301" actId="122"/>
          <ac:graphicFrameMkLst>
            <pc:docMk/>
            <pc:sldMk cId="578965586" sldId="272"/>
            <ac:graphicFrameMk id="14" creationId="{BFC01427-E037-4CC3-8A73-8706F56E03DA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3:39:48.586" v="8193" actId="207"/>
          <ac:graphicFrameMkLst>
            <pc:docMk/>
            <pc:sldMk cId="578965586" sldId="272"/>
            <ac:graphicFrameMk id="29" creationId="{C11F46B1-D16F-49CA-A128-63E15094BA1E}"/>
          </ac:graphicFrameMkLst>
        </pc:graphicFrameChg>
        <pc:picChg chg="del">
          <ac:chgData name="Denise" userId="1d902dc2-5245-499c-876a-a6eb708dbcaf" providerId="ADAL" clId="{86181A22-DA2A-42E1-AA33-1158AA54CA7E}" dt="2020-04-02T13:56:31.353" v="7922" actId="478"/>
          <ac:picMkLst>
            <pc:docMk/>
            <pc:sldMk cId="578965586" sldId="272"/>
            <ac:picMk id="3" creationId="{A33B673A-D6A1-4643-B770-1B89AFF48E76}"/>
          </ac:picMkLst>
        </pc:picChg>
        <pc:picChg chg="add del mod modCrop">
          <ac:chgData name="Denise" userId="1d902dc2-5245-499c-876a-a6eb708dbcaf" providerId="ADAL" clId="{86181A22-DA2A-42E1-AA33-1158AA54CA7E}" dt="2020-04-03T11:37:06.157" v="8070" actId="478"/>
          <ac:picMkLst>
            <pc:docMk/>
            <pc:sldMk cId="578965586" sldId="272"/>
            <ac:picMk id="4" creationId="{821AD181-3414-4867-959A-1BDAD0D6254C}"/>
          </ac:picMkLst>
        </pc:picChg>
        <pc:picChg chg="add del mod">
          <ac:chgData name="Denise" userId="1d902dc2-5245-499c-876a-a6eb708dbcaf" providerId="ADAL" clId="{86181A22-DA2A-42E1-AA33-1158AA54CA7E}" dt="2020-04-03T11:24:59.816" v="8037" actId="478"/>
          <ac:picMkLst>
            <pc:docMk/>
            <pc:sldMk cId="578965586" sldId="272"/>
            <ac:picMk id="6" creationId="{7885D953-5CAE-459A-A540-F45DEEFCF67B}"/>
          </ac:picMkLst>
        </pc:picChg>
        <pc:picChg chg="add mod">
          <ac:chgData name="Denise" userId="1d902dc2-5245-499c-876a-a6eb708dbcaf" providerId="ADAL" clId="{86181A22-DA2A-42E1-AA33-1158AA54CA7E}" dt="2020-04-03T13:40:35.926" v="8204" actId="1076"/>
          <ac:picMkLst>
            <pc:docMk/>
            <pc:sldMk cId="578965586" sldId="272"/>
            <ac:picMk id="8" creationId="{999DF33C-029F-46AD-9758-4099BC0B6A12}"/>
          </ac:picMkLst>
        </pc:picChg>
        <pc:picChg chg="add mod ord">
          <ac:chgData name="Denise" userId="1d902dc2-5245-499c-876a-a6eb708dbcaf" providerId="ADAL" clId="{86181A22-DA2A-42E1-AA33-1158AA54CA7E}" dt="2020-04-03T13:38:40.366" v="8161" actId="1076"/>
          <ac:picMkLst>
            <pc:docMk/>
            <pc:sldMk cId="578965586" sldId="272"/>
            <ac:picMk id="9" creationId="{796BE7EE-9E75-4A1B-BD33-B0F963E7C608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23" creationId="{6CB8C116-2A61-4778-A813-B8F86462A7A9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24" creationId="{759BA669-C732-4EF0-AE48-B1DB6918068F}"/>
          </ac:picMkLst>
        </pc:picChg>
        <pc:picChg chg="add mod">
          <ac:chgData name="Denise" userId="1d902dc2-5245-499c-876a-a6eb708dbcaf" providerId="ADAL" clId="{86181A22-DA2A-42E1-AA33-1158AA54CA7E}" dt="2020-04-03T13:40:15.450" v="8198" actId="1076"/>
          <ac:picMkLst>
            <pc:docMk/>
            <pc:sldMk cId="578965586" sldId="272"/>
            <ac:picMk id="31" creationId="{33692BFF-BDAC-4D6A-B053-8E076B3A0452}"/>
          </ac:picMkLst>
        </pc:picChg>
        <pc:picChg chg="del mod">
          <ac:chgData name="Denise" userId="1d902dc2-5245-499c-876a-a6eb708dbcaf" providerId="ADAL" clId="{86181A22-DA2A-42E1-AA33-1158AA54CA7E}" dt="2020-04-03T11:20:30.231" v="8012" actId="478"/>
          <ac:picMkLst>
            <pc:docMk/>
            <pc:sldMk cId="578965586" sldId="272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4-03T13:39:59.728" v="8196" actId="1076"/>
          <ac:picMkLst>
            <pc:docMk/>
            <pc:sldMk cId="578965586" sldId="272"/>
            <ac:picMk id="33" creationId="{442CA5B8-6446-4492-AD32-90ADA7BF59B6}"/>
          </ac:picMkLst>
        </pc:picChg>
        <pc:picChg chg="add mod">
          <ac:chgData name="Denise" userId="1d902dc2-5245-499c-876a-a6eb708dbcaf" providerId="ADAL" clId="{86181A22-DA2A-42E1-AA33-1158AA54CA7E}" dt="2020-04-03T13:40:04.861" v="8197" actId="1076"/>
          <ac:picMkLst>
            <pc:docMk/>
            <pc:sldMk cId="578965586" sldId="272"/>
            <ac:picMk id="34" creationId="{D0CFA71C-B43B-4C94-9895-2883B603AB02}"/>
          </ac:picMkLst>
        </pc:picChg>
        <pc:picChg chg="add mod">
          <ac:chgData name="Denise" userId="1d902dc2-5245-499c-876a-a6eb708dbcaf" providerId="ADAL" clId="{86181A22-DA2A-42E1-AA33-1158AA54CA7E}" dt="2020-04-03T13:39:55.853" v="8195" actId="1076"/>
          <ac:picMkLst>
            <pc:docMk/>
            <pc:sldMk cId="578965586" sldId="272"/>
            <ac:picMk id="35" creationId="{EB1B8FE3-6EC2-44B5-9962-46E7F5DF6B47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1026" creationId="{1649BD76-28E5-4CE6-8541-620DA4876E3B}"/>
          </ac:picMkLst>
        </pc:picChg>
      </pc:sldChg>
      <pc:sldChg chg="addSp delSp modSp add ord">
        <pc:chgData name="Denise" userId="1d902dc2-5245-499c-876a-a6eb708dbcaf" providerId="ADAL" clId="{86181A22-DA2A-42E1-AA33-1158AA54CA7E}" dt="2020-04-03T14:30:42.307" v="9196" actId="1038"/>
        <pc:sldMkLst>
          <pc:docMk/>
          <pc:sldMk cId="303337166" sldId="273"/>
        </pc:sldMkLst>
        <pc:spChg chg="del mod">
          <ac:chgData name="Denise" userId="1d902dc2-5245-499c-876a-a6eb708dbcaf" providerId="ADAL" clId="{86181A22-DA2A-42E1-AA33-1158AA54CA7E}" dt="2020-04-03T13:46:36.942" v="8360" actId="478"/>
          <ac:spMkLst>
            <pc:docMk/>
            <pc:sldMk cId="303337166" sldId="273"/>
            <ac:spMk id="2" creationId="{0EDB0263-DD0A-4262-9628-DAFA425E2135}"/>
          </ac:spMkLst>
        </pc:spChg>
        <pc:spChg chg="add mod">
          <ac:chgData name="Denise" userId="1d902dc2-5245-499c-876a-a6eb708dbcaf" providerId="ADAL" clId="{86181A22-DA2A-42E1-AA33-1158AA54CA7E}" dt="2020-04-03T14:19:59.701" v="9053" actId="1076"/>
          <ac:spMkLst>
            <pc:docMk/>
            <pc:sldMk cId="303337166" sldId="273"/>
            <ac:spMk id="4" creationId="{DFACDA5D-86F2-429A-B69B-05CB5E9C5F69}"/>
          </ac:spMkLst>
        </pc:spChg>
        <pc:spChg chg="add del mod">
          <ac:chgData name="Denise" userId="1d902dc2-5245-499c-876a-a6eb708dbcaf" providerId="ADAL" clId="{86181A22-DA2A-42E1-AA33-1158AA54CA7E}" dt="2020-04-03T13:46:39.833" v="8361" actId="478"/>
          <ac:spMkLst>
            <pc:docMk/>
            <pc:sldMk cId="303337166" sldId="273"/>
            <ac:spMk id="6" creationId="{0C9EF417-E2A5-41F7-AC41-5A113F2329A3}"/>
          </ac:spMkLst>
        </pc:spChg>
        <pc:spChg chg="add mod">
          <ac:chgData name="Denise" userId="1d902dc2-5245-499c-876a-a6eb708dbcaf" providerId="ADAL" clId="{86181A22-DA2A-42E1-AA33-1158AA54CA7E}" dt="2020-04-03T14:28:51.281" v="9180" actId="1036"/>
          <ac:spMkLst>
            <pc:docMk/>
            <pc:sldMk cId="303337166" sldId="273"/>
            <ac:spMk id="9" creationId="{D9FCC2FF-317E-4550-974E-348EFD0D0124}"/>
          </ac:spMkLst>
        </pc:spChg>
        <pc:spChg chg="add del mod">
          <ac:chgData name="Denise" userId="1d902dc2-5245-499c-876a-a6eb708dbcaf" providerId="ADAL" clId="{86181A22-DA2A-42E1-AA33-1158AA54CA7E}" dt="2020-04-03T13:59:28.304" v="8568" actId="478"/>
          <ac:spMkLst>
            <pc:docMk/>
            <pc:sldMk cId="303337166" sldId="273"/>
            <ac:spMk id="10" creationId="{5CBE33F8-ACA3-464C-AF52-372D18945A22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5" creationId="{51138BA7-5EA6-4C74-A70B-0BBF912DD5C5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6" creationId="{10333B08-0BFF-4E8A-BC12-2816F1A81748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7" creationId="{5A67FB06-B7FF-4B94-A322-BA0E1BA415B6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8" creationId="{E55FDF00-7472-4A1A-B5B3-320F6C6F3E64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9" creationId="{6D094FC2-EEB7-4EB2-9E12-EDD0D41C0E77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20" creationId="{C63FF8B9-1D77-4F73-B139-EC7DB73CB194}"/>
          </ac:spMkLst>
        </pc:spChg>
        <pc:spChg chg="add del mod">
          <ac:chgData name="Denise" userId="1d902dc2-5245-499c-876a-a6eb708dbcaf" providerId="ADAL" clId="{86181A22-DA2A-42E1-AA33-1158AA54CA7E}" dt="2020-04-03T13:50:57.251" v="8413" actId="478"/>
          <ac:spMkLst>
            <pc:docMk/>
            <pc:sldMk cId="303337166" sldId="273"/>
            <ac:spMk id="21" creationId="{9F6E7C97-79B2-4E7A-8EC4-BCCACC99294B}"/>
          </ac:spMkLst>
        </pc:spChg>
        <pc:spChg chg="mod">
          <ac:chgData name="Denise" userId="1d902dc2-5245-499c-876a-a6eb708dbcaf" providerId="ADAL" clId="{86181A22-DA2A-42E1-AA33-1158AA54CA7E}" dt="2020-04-03T13:48:43.253" v="8380" actId="1076"/>
          <ac:spMkLst>
            <pc:docMk/>
            <pc:sldMk cId="303337166" sldId="273"/>
            <ac:spMk id="30" creationId="{A6BA2AC3-6286-4428-961D-24296760D37F}"/>
          </ac:spMkLst>
        </pc:spChg>
        <pc:graphicFrameChg chg="add del mod">
          <ac:chgData name="Denise" userId="1d902dc2-5245-499c-876a-a6eb708dbcaf" providerId="ADAL" clId="{86181A22-DA2A-42E1-AA33-1158AA54CA7E}" dt="2020-04-03T13:52:24.350" v="8430" actId="478"/>
          <ac:graphicFrameMkLst>
            <pc:docMk/>
            <pc:sldMk cId="303337166" sldId="273"/>
            <ac:graphicFrameMk id="7" creationId="{C88F246F-117F-496F-B271-5575C97CB765}"/>
          </ac:graphicFrameMkLst>
        </pc:graphicFrameChg>
        <pc:graphicFrameChg chg="add del mod">
          <ac:chgData name="Denise" userId="1d902dc2-5245-499c-876a-a6eb708dbcaf" providerId="ADAL" clId="{86181A22-DA2A-42E1-AA33-1158AA54CA7E}" dt="2020-04-03T13:53:52.217" v="8455" actId="478"/>
          <ac:graphicFrameMkLst>
            <pc:docMk/>
            <pc:sldMk cId="303337166" sldId="273"/>
            <ac:graphicFrameMk id="8" creationId="{408DB6C9-1BD4-44C8-B7DC-B45D4B89D2DF}"/>
          </ac:graphicFrameMkLst>
        </pc:graphicFrameChg>
        <pc:graphicFrameChg chg="del">
          <ac:chgData name="Denise" userId="1d902dc2-5245-499c-876a-a6eb708dbcaf" providerId="ADAL" clId="{86181A22-DA2A-42E1-AA33-1158AA54CA7E}" dt="2020-04-03T13:44:25.744" v="8310" actId="478"/>
          <ac:graphicFrameMkLst>
            <pc:docMk/>
            <pc:sldMk cId="303337166" sldId="273"/>
            <ac:graphicFrameMk id="11" creationId="{F0FA6EE7-D6DA-41F8-9DF1-B4BCA1275130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51.281" v="9180" actId="1036"/>
          <ac:graphicFrameMkLst>
            <pc:docMk/>
            <pc:sldMk cId="303337166" sldId="273"/>
            <ac:graphicFrameMk id="12" creationId="{36FAA588-9F89-490B-89C7-10550D2BCC71}"/>
          </ac:graphicFrameMkLst>
        </pc:graphicFrameChg>
        <pc:graphicFrameChg chg="mod modGraphic">
          <ac:chgData name="Denise" userId="1d902dc2-5245-499c-876a-a6eb708dbcaf" providerId="ADAL" clId="{86181A22-DA2A-42E1-AA33-1158AA54CA7E}" dt="2020-04-03T14:12:55.434" v="8928" actId="2062"/>
          <ac:graphicFrameMkLst>
            <pc:docMk/>
            <pc:sldMk cId="303337166" sldId="273"/>
            <ac:graphicFrameMk id="14" creationId="{BFC01427-E037-4CC3-8A73-8706F56E03DA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0:20.239" v="9056" actId="14734"/>
          <ac:graphicFrameMkLst>
            <pc:docMk/>
            <pc:sldMk cId="303337166" sldId="273"/>
            <ac:graphicFrameMk id="23" creationId="{C5A1A814-6BF6-4F03-8D60-0592A38EE34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58.163" v="9181" actId="1036"/>
          <ac:graphicFrameMkLst>
            <pc:docMk/>
            <pc:sldMk cId="303337166" sldId="273"/>
            <ac:graphicFrameMk id="25" creationId="{1888966E-2B32-4CFA-9878-C6CB08802D95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17.018" v="9163" actId="20577"/>
          <ac:graphicFrameMkLst>
            <pc:docMk/>
            <pc:sldMk cId="303337166" sldId="273"/>
            <ac:graphicFrameMk id="27" creationId="{F5CB03C0-212F-480F-BEFE-5734911125F3}"/>
          </ac:graphicFrameMkLst>
        </pc:graphicFrameChg>
        <pc:picChg chg="del">
          <ac:chgData name="Denise" userId="1d902dc2-5245-499c-876a-a6eb708dbcaf" providerId="ADAL" clId="{86181A22-DA2A-42E1-AA33-1158AA54CA7E}" dt="2020-04-03T13:44:19.300" v="8308" actId="478"/>
          <ac:picMkLst>
            <pc:docMk/>
            <pc:sldMk cId="303337166" sldId="273"/>
            <ac:picMk id="3" creationId="{A33B673A-D6A1-4643-B770-1B89AFF48E76}"/>
          </ac:picMkLst>
        </pc:picChg>
        <pc:picChg chg="add mod">
          <ac:chgData name="Denise" userId="1d902dc2-5245-499c-876a-a6eb708dbcaf" providerId="ADAL" clId="{86181A22-DA2A-42E1-AA33-1158AA54CA7E}" dt="2020-04-03T14:22:35.776" v="9088" actId="1076"/>
          <ac:picMkLst>
            <pc:docMk/>
            <pc:sldMk cId="303337166" sldId="273"/>
            <ac:picMk id="31" creationId="{4A74D415-73C6-4469-9593-DFB722A0BFC7}"/>
          </ac:picMkLst>
        </pc:picChg>
        <pc:picChg chg="add del mod">
          <ac:chgData name="Denise" userId="1d902dc2-5245-499c-876a-a6eb708dbcaf" providerId="ADAL" clId="{86181A22-DA2A-42E1-AA33-1158AA54CA7E}" dt="2020-04-03T13:57:54.184" v="8540" actId="478"/>
          <ac:picMkLst>
            <pc:docMk/>
            <pc:sldMk cId="303337166" sldId="273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4-03T14:22:40.503" v="9089" actId="14100"/>
          <ac:picMkLst>
            <pc:docMk/>
            <pc:sldMk cId="303337166" sldId="273"/>
            <ac:picMk id="34" creationId="{F04E7A44-240F-4C1A-812B-39FBA88FD264}"/>
          </ac:picMkLst>
        </pc:picChg>
        <pc:picChg chg="add mod">
          <ac:chgData name="Denise" userId="1d902dc2-5245-499c-876a-a6eb708dbcaf" providerId="ADAL" clId="{86181A22-DA2A-42E1-AA33-1158AA54CA7E}" dt="2020-04-03T14:24:26.111" v="9105" actId="1076"/>
          <ac:picMkLst>
            <pc:docMk/>
            <pc:sldMk cId="303337166" sldId="273"/>
            <ac:picMk id="36" creationId="{02E7E8C7-40A6-46AB-8135-7EAD728C8AA9}"/>
          </ac:picMkLst>
        </pc:picChg>
        <pc:picChg chg="add mod">
          <ac:chgData name="Denise" userId="1d902dc2-5245-499c-876a-a6eb708dbcaf" providerId="ADAL" clId="{86181A22-DA2A-42E1-AA33-1158AA54CA7E}" dt="2020-04-03T14:24:18.585" v="9102" actId="1076"/>
          <ac:picMkLst>
            <pc:docMk/>
            <pc:sldMk cId="303337166" sldId="273"/>
            <ac:picMk id="38" creationId="{3D55110C-1F88-4F23-9D0B-4E983E2762A6}"/>
          </ac:picMkLst>
        </pc:picChg>
        <pc:picChg chg="add mod modCrop">
          <ac:chgData name="Denise" userId="1d902dc2-5245-499c-876a-a6eb708dbcaf" providerId="ADAL" clId="{86181A22-DA2A-42E1-AA33-1158AA54CA7E}" dt="2020-04-03T14:30:36.494" v="9194" actId="14100"/>
          <ac:picMkLst>
            <pc:docMk/>
            <pc:sldMk cId="303337166" sldId="273"/>
            <ac:picMk id="40" creationId="{D7DAA3A8-E85F-4FEA-9C24-74B2252270F4}"/>
          </ac:picMkLst>
        </pc:picChg>
        <pc:picChg chg="add mod modCrop">
          <ac:chgData name="Denise" userId="1d902dc2-5245-499c-876a-a6eb708dbcaf" providerId="ADAL" clId="{86181A22-DA2A-42E1-AA33-1158AA54CA7E}" dt="2020-04-03T14:30:39.301" v="9195" actId="1038"/>
          <ac:picMkLst>
            <pc:docMk/>
            <pc:sldMk cId="303337166" sldId="273"/>
            <ac:picMk id="42" creationId="{D656B49A-1BA7-4316-97F9-BB78B28CD8E1}"/>
          </ac:picMkLst>
        </pc:picChg>
        <pc:picChg chg="add mod modCrop">
          <ac:chgData name="Denise" userId="1d902dc2-5245-499c-876a-a6eb708dbcaf" providerId="ADAL" clId="{86181A22-DA2A-42E1-AA33-1158AA54CA7E}" dt="2020-04-03T14:30:42.307" v="9196" actId="1038"/>
          <ac:picMkLst>
            <pc:docMk/>
            <pc:sldMk cId="303337166" sldId="273"/>
            <ac:picMk id="44" creationId="{E8190CB3-EAC5-4639-AE51-AD2117B68CB3}"/>
          </ac:picMkLst>
        </pc:picChg>
        <pc:picChg chg="add del mod">
          <ac:chgData name="Denise" userId="1d902dc2-5245-499c-876a-a6eb708dbcaf" providerId="ADAL" clId="{86181A22-DA2A-42E1-AA33-1158AA54CA7E}" dt="2020-04-03T13:58:06.776" v="8542" actId="478"/>
          <ac:picMkLst>
            <pc:docMk/>
            <pc:sldMk cId="303337166" sldId="273"/>
            <ac:picMk id="2050" creationId="{8B15DD70-9874-48A2-8C2B-286611560D1A}"/>
          </ac:picMkLst>
        </pc:picChg>
        <pc:picChg chg="add mod">
          <ac:chgData name="Denise" userId="1d902dc2-5245-499c-876a-a6eb708dbcaf" providerId="ADAL" clId="{86181A22-DA2A-42E1-AA33-1158AA54CA7E}" dt="2020-04-03T14:29:58.355" v="9186" actId="14100"/>
          <ac:picMkLst>
            <pc:docMk/>
            <pc:sldMk cId="303337166" sldId="273"/>
            <ac:picMk id="2052" creationId="{49DE8E75-5609-4EA0-9DAF-C1E9CEB2F9AF}"/>
          </ac:picMkLst>
        </pc:picChg>
      </pc:sldChg>
    </pc:docChg>
  </pc:docChgLst>
  <pc:docChgLst>
    <pc:chgData name="Denise" userId="1d902dc2-5245-499c-876a-a6eb708dbcaf" providerId="ADAL" clId="{18AEBDD1-1FFB-46A7-8BCD-A0B5670A8BBB}"/>
    <pc:docChg chg="custSel modSld">
      <pc:chgData name="Denise" userId="1d902dc2-5245-499c-876a-a6eb708dbcaf" providerId="ADAL" clId="{18AEBDD1-1FFB-46A7-8BCD-A0B5670A8BBB}" dt="2020-05-13T16:11:34.349" v="3" actId="14100"/>
      <pc:docMkLst>
        <pc:docMk/>
      </pc:docMkLst>
      <pc:sldChg chg="addSp delSp modSp mod">
        <pc:chgData name="Denise" userId="1d902dc2-5245-499c-876a-a6eb708dbcaf" providerId="ADAL" clId="{18AEBDD1-1FFB-46A7-8BCD-A0B5670A8BBB}" dt="2020-05-13T16:11:34.349" v="3" actId="14100"/>
        <pc:sldMkLst>
          <pc:docMk/>
          <pc:sldMk cId="3936208629" sldId="263"/>
        </pc:sldMkLst>
        <pc:picChg chg="del">
          <ac:chgData name="Denise" userId="1d902dc2-5245-499c-876a-a6eb708dbcaf" providerId="ADAL" clId="{18AEBDD1-1FFB-46A7-8BCD-A0B5670A8BBB}" dt="2020-05-13T16:11:22.148" v="0" actId="478"/>
          <ac:picMkLst>
            <pc:docMk/>
            <pc:sldMk cId="3936208629" sldId="263"/>
            <ac:picMk id="4" creationId="{B05003A5-7AC6-46F2-B0F6-3C71C53F67F0}"/>
          </ac:picMkLst>
        </pc:picChg>
        <pc:picChg chg="add mod">
          <ac:chgData name="Denise" userId="1d902dc2-5245-499c-876a-a6eb708dbcaf" providerId="ADAL" clId="{18AEBDD1-1FFB-46A7-8BCD-A0B5670A8BBB}" dt="2020-05-13T16:11:34.349" v="3" actId="14100"/>
          <ac:picMkLst>
            <pc:docMk/>
            <pc:sldMk cId="3936208629" sldId="263"/>
            <ac:picMk id="15" creationId="{67344CD5-0445-4F9C-BF42-08F1AC95F6B0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Chevron3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8AA9E2BF-4711-4E4F-91F8-95041D4104DE}">
      <dgm:prSet phldrT="[Text]" custT="1"/>
      <dgm:spPr/>
      <dgm:t>
        <a:bodyPr/>
        <a:lstStyle/>
        <a:p>
          <a:r>
            <a:rPr lang="en-GB" sz="1000" dirty="0"/>
            <a:t>1609: The moon is observed for the first time by Galileo using a  telescope</a:t>
          </a:r>
        </a:p>
      </dgm:t>
    </dgm:pt>
    <dgm:pt modelId="{82785B6A-1912-468F-88C5-31392438AAF3}" type="parTrans" cxnId="{A6D95CC1-22EC-4C25-A5B0-71CEF9E311EB}">
      <dgm:prSet/>
      <dgm:spPr/>
      <dgm:t>
        <a:bodyPr/>
        <a:lstStyle/>
        <a:p>
          <a:endParaRPr lang="en-GB" sz="1000"/>
        </a:p>
      </dgm:t>
    </dgm:pt>
    <dgm:pt modelId="{3950B1B2-D4A1-46C6-B6EB-E15EF56B70A6}" type="sibTrans" cxnId="{A6D95CC1-22EC-4C25-A5B0-71CEF9E311EB}">
      <dgm:prSet/>
      <dgm:spPr/>
      <dgm:t>
        <a:bodyPr/>
        <a:lstStyle/>
        <a:p>
          <a:endParaRPr lang="en-GB" sz="1000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1000" dirty="0"/>
            <a:t>1687: Newton discovers the law of gravity and motion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1000"/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1000"/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800" dirty="0"/>
            <a:t>1751: Benjamin Franklin </a:t>
          </a:r>
          <a:r>
            <a:rPr lang="en-GB" sz="800" baseline="0" dirty="0"/>
            <a:t>establishes</a:t>
          </a:r>
          <a:r>
            <a:rPr lang="en-GB" sz="800" dirty="0"/>
            <a:t> that lightening is electrical (kite). 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1000"/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1000"/>
        </a:p>
      </dgm:t>
    </dgm:pt>
    <dgm:pt modelId="{0BCC0613-E168-427C-9916-27E94BB881A0}">
      <dgm:prSet/>
      <dgm:spPr/>
      <dgm:t>
        <a:bodyPr/>
        <a:lstStyle/>
        <a:p>
          <a:r>
            <a:rPr lang="en-GB" dirty="0"/>
            <a:t>1859: Charlies Darwin publishes Theory of Evolution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/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/>
        </a:p>
      </dgm:t>
    </dgm:pt>
    <dgm:pt modelId="{54FE7EFB-7612-47DB-A689-34C60EC95DD5}">
      <dgm:prSet/>
      <dgm:spPr/>
      <dgm:t>
        <a:bodyPr/>
        <a:lstStyle/>
        <a:p>
          <a:r>
            <a:rPr lang="en-GB" dirty="0"/>
            <a:t>1905: Albert Einstein’s theory of relativity E=MC2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/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/>
        </a:p>
      </dgm:t>
    </dgm:pt>
    <dgm:pt modelId="{3329E84E-C19E-4C7E-8FB2-A2AF2CBAB38B}">
      <dgm:prSet/>
      <dgm:spPr/>
      <dgm:t>
        <a:bodyPr/>
        <a:lstStyle/>
        <a:p>
          <a:r>
            <a:rPr lang="en-GB" dirty="0"/>
            <a:t>1927: </a:t>
          </a:r>
          <a:r>
            <a:rPr lang="en-GB" b="0" i="0" u="none" dirty="0" err="1"/>
            <a:t>Lemaître</a:t>
          </a:r>
          <a:r>
            <a:rPr lang="en-GB" b="0" i="0" u="none" dirty="0"/>
            <a:t> produces the Big Bang theory</a:t>
          </a:r>
          <a:endParaRPr lang="en-GB" dirty="0"/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/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/>
        </a:p>
      </dgm:t>
    </dgm:pt>
    <dgm:pt modelId="{F564F4BE-02A7-44C9-9202-9F8F44004383}">
      <dgm:prSet/>
      <dgm:spPr/>
      <dgm:t>
        <a:bodyPr/>
        <a:lstStyle/>
        <a:p>
          <a:r>
            <a:rPr lang="en-GB" dirty="0"/>
            <a:t>1969: The moon is walked on for the first time by Neil Armstrong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/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/>
        </a:p>
      </dgm:t>
    </dgm:pt>
    <dgm:pt modelId="{39A91070-E564-4BC4-80B8-5A87DF12AA48}">
      <dgm:prSet/>
      <dgm:spPr/>
      <dgm:t>
        <a:bodyPr/>
        <a:lstStyle/>
        <a:p>
          <a:r>
            <a:rPr lang="en-GB" dirty="0"/>
            <a:t>1997: Dolly the sheep is cloned by the Roslin Institute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/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/>
        </a:p>
      </dgm:t>
    </dgm:pt>
    <dgm:pt modelId="{4D32D036-6A13-443D-A95F-6CAE5E0DA523}" type="pres">
      <dgm:prSet presAssocID="{8C466045-E5D9-47F6-B56F-85E68F0884F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8DA961D-64AE-45A5-BC67-BA9B806CF40A}" type="pres">
      <dgm:prSet presAssocID="{8AA9E2BF-4711-4E4F-91F8-95041D4104DE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82BCFA7-26CB-4928-A684-A44F7EE91123}" type="pres">
      <dgm:prSet presAssocID="{3950B1B2-D4A1-46C6-B6EB-E15EF56B70A6}" presName="parSpace" presStyleCnt="0"/>
      <dgm:spPr/>
    </dgm:pt>
    <dgm:pt modelId="{A535641D-91AA-4A00-9B31-116E2B7CCB86}" type="pres">
      <dgm:prSet presAssocID="{1DB7287C-E26E-4BD8-B12D-D2014810EF73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BA4477-DAE3-40B3-B977-9DB401E19CF5}" type="pres">
      <dgm:prSet presAssocID="{4F6C3A71-D768-4940-85BC-A438FA3671E5}" presName="parSpace" presStyleCnt="0"/>
      <dgm:spPr/>
    </dgm:pt>
    <dgm:pt modelId="{E1CC8A25-BA2D-44C1-BB8D-848439C87CDD}" type="pres">
      <dgm:prSet presAssocID="{91101D1C-B30F-4D62-912E-D3945A225A53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93864B0-B834-451D-92B7-E8E6F1500041}" type="pres">
      <dgm:prSet presAssocID="{5FF8EF4D-5B72-43E9-AEAC-99C1E85E9C90}" presName="parSpace" presStyleCnt="0"/>
      <dgm:spPr/>
    </dgm:pt>
    <dgm:pt modelId="{76E2E88E-708A-4B1D-A0F4-85975826C378}" type="pres">
      <dgm:prSet presAssocID="{0BCC0613-E168-427C-9916-27E94BB881A0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F07BE3D-33CD-49D5-81B0-91F198D11FEB}" type="pres">
      <dgm:prSet presAssocID="{D5BA4B11-7371-4503-B14E-FFA540D8EAD7}" presName="parSpace" presStyleCnt="0"/>
      <dgm:spPr/>
    </dgm:pt>
    <dgm:pt modelId="{E958F9E7-9BA7-4DDD-BDE3-DB9953ED36F8}" type="pres">
      <dgm:prSet presAssocID="{54FE7EFB-7612-47DB-A689-34C60EC95DD5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CC2109A-0232-4A63-9D86-A552E5F0F40D}" type="pres">
      <dgm:prSet presAssocID="{224243EA-D261-420A-B07A-A8AFCCD1FA01}" presName="parSpace" presStyleCnt="0"/>
      <dgm:spPr/>
    </dgm:pt>
    <dgm:pt modelId="{08823E04-2231-4E16-BEEA-BB8719FBAD70}" type="pres">
      <dgm:prSet presAssocID="{3329E84E-C19E-4C7E-8FB2-A2AF2CBAB38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1AA7821-83E7-4B5F-B879-9E2344883721}" type="pres">
      <dgm:prSet presAssocID="{676440D0-0E13-4444-9363-68D3E495AD77}" presName="parSpace" presStyleCnt="0"/>
      <dgm:spPr/>
    </dgm:pt>
    <dgm:pt modelId="{868F73E9-7852-450F-9B3F-70D6879DBE57}" type="pres">
      <dgm:prSet presAssocID="{F564F4BE-02A7-44C9-9202-9F8F44004383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A5EFEF4-BA87-4F41-8AD1-DA7491D019CA}" type="pres">
      <dgm:prSet presAssocID="{0A4349DF-C8E8-4D64-9C45-533437183D3A}" presName="parSpace" presStyleCnt="0"/>
      <dgm:spPr/>
    </dgm:pt>
    <dgm:pt modelId="{7558EE4E-F6CC-4B86-A439-535F91E1AA6A}" type="pres">
      <dgm:prSet presAssocID="{39A91070-E564-4BC4-80B8-5A87DF12AA48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E02200D-13DA-4DF6-AEDB-8234E0D9F518}" type="presOf" srcId="{54FE7EFB-7612-47DB-A689-34C60EC95DD5}" destId="{E958F9E7-9BA7-4DDD-BDE3-DB9953ED36F8}" srcOrd="0" destOrd="0" presId="urn:microsoft.com/office/officeart/2005/8/layout/hChevron3"/>
    <dgm:cxn modelId="{BE0340D0-56D9-446D-9A70-E22FC1BAF005}" type="presOf" srcId="{8C466045-E5D9-47F6-B56F-85E68F0884F7}" destId="{4D32D036-6A13-443D-A95F-6CAE5E0DA523}" srcOrd="0" destOrd="0" presId="urn:microsoft.com/office/officeart/2005/8/layout/hChevron3"/>
    <dgm:cxn modelId="{A6D95CC1-22EC-4C25-A5B0-71CEF9E311EB}" srcId="{8C466045-E5D9-47F6-B56F-85E68F0884F7}" destId="{8AA9E2BF-4711-4E4F-91F8-95041D4104DE}" srcOrd="0" destOrd="0" parTransId="{82785B6A-1912-468F-88C5-31392438AAF3}" sibTransId="{3950B1B2-D4A1-46C6-B6EB-E15EF56B70A6}"/>
    <dgm:cxn modelId="{3E6C7273-9E4B-4CE7-89C8-DE79A41DEDD3}" type="presOf" srcId="{8AA9E2BF-4711-4E4F-91F8-95041D4104DE}" destId="{08DA961D-64AE-45A5-BC67-BA9B806CF40A}" srcOrd="0" destOrd="0" presId="urn:microsoft.com/office/officeart/2005/8/layout/hChevron3"/>
    <dgm:cxn modelId="{27B97E57-5770-47D0-8499-C8A6E81A6EC5}" type="presOf" srcId="{3329E84E-C19E-4C7E-8FB2-A2AF2CBAB38B}" destId="{08823E04-2231-4E16-BEEA-BB8719FBAD70}" srcOrd="0" destOrd="0" presId="urn:microsoft.com/office/officeart/2005/8/layout/hChevron3"/>
    <dgm:cxn modelId="{DD2D611C-9F82-44BF-A76C-A4269E384918}" type="presOf" srcId="{39A91070-E564-4BC4-80B8-5A87DF12AA48}" destId="{7558EE4E-F6CC-4B86-A439-535F91E1AA6A}" srcOrd="0" destOrd="0" presId="urn:microsoft.com/office/officeart/2005/8/layout/hChevron3"/>
    <dgm:cxn modelId="{02A8EA1F-6A4D-41C2-A1F9-61C5B0504076}" srcId="{8C466045-E5D9-47F6-B56F-85E68F0884F7}" destId="{91101D1C-B30F-4D62-912E-D3945A225A53}" srcOrd="2" destOrd="0" parTransId="{66DF6F57-033B-4500-A5AC-C20FD754BBF3}" sibTransId="{5FF8EF4D-5B72-43E9-AEAC-99C1E85E9C90}"/>
    <dgm:cxn modelId="{5FD1041B-169F-4EB5-866B-0EF6E34E3F69}" type="presOf" srcId="{91101D1C-B30F-4D62-912E-D3945A225A53}" destId="{E1CC8A25-BA2D-44C1-BB8D-848439C87CDD}" srcOrd="0" destOrd="0" presId="urn:microsoft.com/office/officeart/2005/8/layout/hChevron3"/>
    <dgm:cxn modelId="{7C2CCAE1-66D8-4E81-B98E-2838B5A6E342}" type="presOf" srcId="{F564F4BE-02A7-44C9-9202-9F8F44004383}" destId="{868F73E9-7852-450F-9B3F-70D6879DBE57}" srcOrd="0" destOrd="0" presId="urn:microsoft.com/office/officeart/2005/8/layout/hChevron3"/>
    <dgm:cxn modelId="{ADFC1EA4-0A90-460E-9C47-E56F79743574}" type="presOf" srcId="{1DB7287C-E26E-4BD8-B12D-D2014810EF73}" destId="{A535641D-91AA-4A00-9B31-116E2B7CCB86}" srcOrd="0" destOrd="0" presId="urn:microsoft.com/office/officeart/2005/8/layout/hChevron3"/>
    <dgm:cxn modelId="{AC492EA9-D3D2-41EC-8359-139CC8170631}" srcId="{8C466045-E5D9-47F6-B56F-85E68F0884F7}" destId="{1DB7287C-E26E-4BD8-B12D-D2014810EF73}" srcOrd="1" destOrd="0" parTransId="{D84C6C0A-C42C-4C0E-B65D-FAED399D7725}" sibTransId="{4F6C3A71-D768-4940-85BC-A438FA3671E5}"/>
    <dgm:cxn modelId="{34D55A76-23BE-40BE-973A-187633EEBD57}" srcId="{8C466045-E5D9-47F6-B56F-85E68F0884F7}" destId="{F564F4BE-02A7-44C9-9202-9F8F44004383}" srcOrd="6" destOrd="0" parTransId="{01524DB7-0E85-4D85-9173-91194671E6FB}" sibTransId="{0A4349DF-C8E8-4D64-9C45-533437183D3A}"/>
    <dgm:cxn modelId="{F9FA13A7-2A20-45CC-ACB9-9CFAB5EFA807}" srcId="{8C466045-E5D9-47F6-B56F-85E68F0884F7}" destId="{3329E84E-C19E-4C7E-8FB2-A2AF2CBAB38B}" srcOrd="5" destOrd="0" parTransId="{ACA882DC-3E81-483B-A0D7-2B6B4F0C81AD}" sibTransId="{676440D0-0E13-4444-9363-68D3E495AD77}"/>
    <dgm:cxn modelId="{C8F639C3-8AB4-4556-9E9B-1DC4C350702E}" srcId="{8C466045-E5D9-47F6-B56F-85E68F0884F7}" destId="{54FE7EFB-7612-47DB-A689-34C60EC95DD5}" srcOrd="4" destOrd="0" parTransId="{89B7C1C8-AF6F-4BA9-BA28-5F3F104BC2A8}" sibTransId="{224243EA-D261-420A-B07A-A8AFCCD1FA01}"/>
    <dgm:cxn modelId="{6D3F49EE-8BD9-4AB2-8C6C-EED08E2BAC88}" srcId="{8C466045-E5D9-47F6-B56F-85E68F0884F7}" destId="{0BCC0613-E168-427C-9916-27E94BB881A0}" srcOrd="3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7" destOrd="0" parTransId="{81930CBE-8C9D-40C6-AAB8-67E0ECDB03AD}" sibTransId="{2F5F7177-3BD2-4C4F-A48F-BA75591C789D}"/>
    <dgm:cxn modelId="{86BF5836-C56A-4CF7-9773-445310E5D011}" type="presOf" srcId="{0BCC0613-E168-427C-9916-27E94BB881A0}" destId="{76E2E88E-708A-4B1D-A0F4-85975826C378}" srcOrd="0" destOrd="0" presId="urn:microsoft.com/office/officeart/2005/8/layout/hChevron3"/>
    <dgm:cxn modelId="{6389AC03-512F-4153-B46A-FADF59FD4D07}" type="presParOf" srcId="{4D32D036-6A13-443D-A95F-6CAE5E0DA523}" destId="{08DA961D-64AE-45A5-BC67-BA9B806CF40A}" srcOrd="0" destOrd="0" presId="urn:microsoft.com/office/officeart/2005/8/layout/hChevron3"/>
    <dgm:cxn modelId="{37B088E5-ABCA-42D2-AF7C-E31DDDC85F52}" type="presParOf" srcId="{4D32D036-6A13-443D-A95F-6CAE5E0DA523}" destId="{982BCFA7-26CB-4928-A684-A44F7EE91123}" srcOrd="1" destOrd="0" presId="urn:microsoft.com/office/officeart/2005/8/layout/hChevron3"/>
    <dgm:cxn modelId="{E64B6DE9-516C-4F00-A8EB-0FE05BB35EE7}" type="presParOf" srcId="{4D32D036-6A13-443D-A95F-6CAE5E0DA523}" destId="{A535641D-91AA-4A00-9B31-116E2B7CCB86}" srcOrd="2" destOrd="0" presId="urn:microsoft.com/office/officeart/2005/8/layout/hChevron3"/>
    <dgm:cxn modelId="{AF44BC77-2A9A-48FA-80A0-0BDA6EECF158}" type="presParOf" srcId="{4D32D036-6A13-443D-A95F-6CAE5E0DA523}" destId="{0FBA4477-DAE3-40B3-B977-9DB401E19CF5}" srcOrd="3" destOrd="0" presId="urn:microsoft.com/office/officeart/2005/8/layout/hChevron3"/>
    <dgm:cxn modelId="{6EF24032-6F45-4F49-A406-58D686AB8FBC}" type="presParOf" srcId="{4D32D036-6A13-443D-A95F-6CAE5E0DA523}" destId="{E1CC8A25-BA2D-44C1-BB8D-848439C87CDD}" srcOrd="4" destOrd="0" presId="urn:microsoft.com/office/officeart/2005/8/layout/hChevron3"/>
    <dgm:cxn modelId="{449BD02F-F0BD-47EB-9190-4AE370F3529B}" type="presParOf" srcId="{4D32D036-6A13-443D-A95F-6CAE5E0DA523}" destId="{B93864B0-B834-451D-92B7-E8E6F1500041}" srcOrd="5" destOrd="0" presId="urn:microsoft.com/office/officeart/2005/8/layout/hChevron3"/>
    <dgm:cxn modelId="{97B9F724-491F-474C-9314-3DFCF84F8BF4}" type="presParOf" srcId="{4D32D036-6A13-443D-A95F-6CAE5E0DA523}" destId="{76E2E88E-708A-4B1D-A0F4-85975826C378}" srcOrd="6" destOrd="0" presId="urn:microsoft.com/office/officeart/2005/8/layout/hChevron3"/>
    <dgm:cxn modelId="{0D7F77A2-FFE9-4C2A-9911-C0CA9C634324}" type="presParOf" srcId="{4D32D036-6A13-443D-A95F-6CAE5E0DA523}" destId="{2F07BE3D-33CD-49D5-81B0-91F198D11FEB}" srcOrd="7" destOrd="0" presId="urn:microsoft.com/office/officeart/2005/8/layout/hChevron3"/>
    <dgm:cxn modelId="{377762B5-CB66-432E-BBAB-D95F3C1C5678}" type="presParOf" srcId="{4D32D036-6A13-443D-A95F-6CAE5E0DA523}" destId="{E958F9E7-9BA7-4DDD-BDE3-DB9953ED36F8}" srcOrd="8" destOrd="0" presId="urn:microsoft.com/office/officeart/2005/8/layout/hChevron3"/>
    <dgm:cxn modelId="{3FF38E97-AA37-4B8C-87C4-FC938DD09438}" type="presParOf" srcId="{4D32D036-6A13-443D-A95F-6CAE5E0DA523}" destId="{3CC2109A-0232-4A63-9D86-A552E5F0F40D}" srcOrd="9" destOrd="0" presId="urn:microsoft.com/office/officeart/2005/8/layout/hChevron3"/>
    <dgm:cxn modelId="{8F82FE65-31D3-4F60-932A-6093DBDDDEE8}" type="presParOf" srcId="{4D32D036-6A13-443D-A95F-6CAE5E0DA523}" destId="{08823E04-2231-4E16-BEEA-BB8719FBAD70}" srcOrd="10" destOrd="0" presId="urn:microsoft.com/office/officeart/2005/8/layout/hChevron3"/>
    <dgm:cxn modelId="{83C30E5D-C566-4FCE-94B6-0F6E105FDF06}" type="presParOf" srcId="{4D32D036-6A13-443D-A95F-6CAE5E0DA523}" destId="{81AA7821-83E7-4B5F-B879-9E2344883721}" srcOrd="11" destOrd="0" presId="urn:microsoft.com/office/officeart/2005/8/layout/hChevron3"/>
    <dgm:cxn modelId="{02C5B315-7EF9-482C-988C-1ECE0C65E5FD}" type="presParOf" srcId="{4D32D036-6A13-443D-A95F-6CAE5E0DA523}" destId="{868F73E9-7852-450F-9B3F-70D6879DBE57}" srcOrd="12" destOrd="0" presId="urn:microsoft.com/office/officeart/2005/8/layout/hChevron3"/>
    <dgm:cxn modelId="{8A6DE7D7-64F6-4D0D-96D4-7B22235610AE}" type="presParOf" srcId="{4D32D036-6A13-443D-A95F-6CAE5E0DA523}" destId="{1A5EFEF4-BA87-4F41-8AD1-DA7491D019CA}" srcOrd="13" destOrd="0" presId="urn:microsoft.com/office/officeart/2005/8/layout/hChevron3"/>
    <dgm:cxn modelId="{BC6AE76C-19F9-40A3-9FA1-087FE8A0B2B8}" type="presParOf" srcId="{4D32D036-6A13-443D-A95F-6CAE5E0DA523}" destId="{7558EE4E-F6CC-4B86-A439-535F91E1AA6A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A961D-64AE-45A5-BC67-BA9B806CF40A}">
      <dsp:nvSpPr>
        <dsp:cNvPr id="0" name=""/>
        <dsp:cNvSpPr/>
      </dsp:nvSpPr>
      <dsp:spPr>
        <a:xfrm>
          <a:off x="4741" y="263796"/>
          <a:ext cx="1469879" cy="58795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1609: The moon is observed for the first time by Galileo using a  telescope</a:t>
          </a:r>
        </a:p>
      </dsp:txBody>
      <dsp:txXfrm>
        <a:off x="4741" y="263796"/>
        <a:ext cx="1322891" cy="587951"/>
      </dsp:txXfrm>
    </dsp:sp>
    <dsp:sp modelId="{A535641D-91AA-4A00-9B31-116E2B7CCB86}">
      <dsp:nvSpPr>
        <dsp:cNvPr id="0" name=""/>
        <dsp:cNvSpPr/>
      </dsp:nvSpPr>
      <dsp:spPr>
        <a:xfrm>
          <a:off x="1180645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1687: Newton discovers the law of gravity and motion</a:t>
          </a:r>
        </a:p>
      </dsp:txBody>
      <dsp:txXfrm>
        <a:off x="1474621" y="263796"/>
        <a:ext cx="881928" cy="587951"/>
      </dsp:txXfrm>
    </dsp:sp>
    <dsp:sp modelId="{E1CC8A25-BA2D-44C1-BB8D-848439C87CDD}">
      <dsp:nvSpPr>
        <dsp:cNvPr id="0" name=""/>
        <dsp:cNvSpPr/>
      </dsp:nvSpPr>
      <dsp:spPr>
        <a:xfrm>
          <a:off x="2356548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1751: Benjamin Franklin </a:t>
          </a:r>
          <a:r>
            <a:rPr lang="en-GB" sz="800" kern="1200" baseline="0" dirty="0"/>
            <a:t>establishes</a:t>
          </a:r>
          <a:r>
            <a:rPr lang="en-GB" sz="800" kern="1200" dirty="0"/>
            <a:t> that lightening is electrical (kite). </a:t>
          </a:r>
        </a:p>
      </dsp:txBody>
      <dsp:txXfrm>
        <a:off x="2650524" y="263796"/>
        <a:ext cx="881928" cy="587951"/>
      </dsp:txXfrm>
    </dsp:sp>
    <dsp:sp modelId="{76E2E88E-708A-4B1D-A0F4-85975826C378}">
      <dsp:nvSpPr>
        <dsp:cNvPr id="0" name=""/>
        <dsp:cNvSpPr/>
      </dsp:nvSpPr>
      <dsp:spPr>
        <a:xfrm>
          <a:off x="3532452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1859: Charlies Darwin publishes Theory of Evolution</a:t>
          </a:r>
        </a:p>
      </dsp:txBody>
      <dsp:txXfrm>
        <a:off x="3826428" y="263796"/>
        <a:ext cx="881928" cy="587951"/>
      </dsp:txXfrm>
    </dsp:sp>
    <dsp:sp modelId="{E958F9E7-9BA7-4DDD-BDE3-DB9953ED36F8}">
      <dsp:nvSpPr>
        <dsp:cNvPr id="0" name=""/>
        <dsp:cNvSpPr/>
      </dsp:nvSpPr>
      <dsp:spPr>
        <a:xfrm>
          <a:off x="470835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1905: Albert Einstein’s theory of relativity E=MC2</a:t>
          </a:r>
        </a:p>
      </dsp:txBody>
      <dsp:txXfrm>
        <a:off x="5002332" y="263796"/>
        <a:ext cx="881928" cy="587951"/>
      </dsp:txXfrm>
    </dsp:sp>
    <dsp:sp modelId="{08823E04-2231-4E16-BEEA-BB8719FBAD70}">
      <dsp:nvSpPr>
        <dsp:cNvPr id="0" name=""/>
        <dsp:cNvSpPr/>
      </dsp:nvSpPr>
      <dsp:spPr>
        <a:xfrm>
          <a:off x="5884259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1927: </a:t>
          </a:r>
          <a:r>
            <a:rPr lang="en-GB" sz="900" b="0" i="0" u="none" kern="1200" dirty="0" err="1"/>
            <a:t>Lemaître</a:t>
          </a:r>
          <a:r>
            <a:rPr lang="en-GB" sz="900" b="0" i="0" u="none" kern="1200" dirty="0"/>
            <a:t> produces the Big Bang theory</a:t>
          </a:r>
          <a:endParaRPr lang="en-GB" sz="900" kern="1200" dirty="0"/>
        </a:p>
      </dsp:txBody>
      <dsp:txXfrm>
        <a:off x="6178235" y="263796"/>
        <a:ext cx="881928" cy="587951"/>
      </dsp:txXfrm>
    </dsp:sp>
    <dsp:sp modelId="{868F73E9-7852-450F-9B3F-70D6879DBE57}">
      <dsp:nvSpPr>
        <dsp:cNvPr id="0" name=""/>
        <dsp:cNvSpPr/>
      </dsp:nvSpPr>
      <dsp:spPr>
        <a:xfrm>
          <a:off x="7060163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1969: The moon is walked on for the first time by Neil Armstrong</a:t>
          </a:r>
        </a:p>
      </dsp:txBody>
      <dsp:txXfrm>
        <a:off x="7354139" y="263796"/>
        <a:ext cx="881928" cy="587951"/>
      </dsp:txXfrm>
    </dsp:sp>
    <dsp:sp modelId="{7558EE4E-F6CC-4B86-A439-535F91E1AA6A}">
      <dsp:nvSpPr>
        <dsp:cNvPr id="0" name=""/>
        <dsp:cNvSpPr/>
      </dsp:nvSpPr>
      <dsp:spPr>
        <a:xfrm>
          <a:off x="823606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1997: Dolly the sheep is cloned by the Roslin Institute</a:t>
          </a:r>
        </a:p>
      </dsp:txBody>
      <dsp:txXfrm>
        <a:off x="8530042" y="263796"/>
        <a:ext cx="881928" cy="587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pPr/>
              <a:t>04/06/2020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8D7C8-BE53-485B-89E7-7BBD79201CD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01293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openxmlformats.org/officeDocument/2006/relationships/image" Target="../media/image1.png"/><Relationship Id="rId12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5.jpe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xmlns="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9709583"/>
              </p:ext>
            </p:extLst>
          </p:nvPr>
        </p:nvGraphicFramePr>
        <p:xfrm>
          <a:off x="97655" y="1733551"/>
          <a:ext cx="3016830" cy="438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xmlns="" val="585444525"/>
                    </a:ext>
                  </a:extLst>
                </a:gridCol>
                <a:gridCol w="2224742">
                  <a:extLst>
                    <a:ext uri="{9D8B030D-6E8A-4147-A177-3AD203B41FA5}">
                      <a16:colId xmlns:a16="http://schemas.microsoft.com/office/drawing/2014/main" xmlns="" val="1294977767"/>
                    </a:ext>
                  </a:extLst>
                </a:gridCol>
              </a:tblGrid>
              <a:tr h="23848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</a:rPr>
                        <a:t>Key Vocabulary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7971795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circulatory system</a:t>
                      </a:r>
                    </a:p>
                    <a:p>
                      <a:r>
                        <a:rPr lang="en-GB" sz="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8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system that circulates blood and lymph through the body, consisting of the heart, blood vessels, blood, lymph, and the lymphatic vessels and glands.</a:t>
                      </a:r>
                      <a:endParaRPr lang="en-GB" sz="8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529919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artery</a:t>
                      </a:r>
                    </a:p>
                    <a:p>
                      <a:r>
                        <a:rPr lang="en-GB" sz="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8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Any of the muscular-walled tubes forming part of the circulation system by which blood (mainly that which has been oxygenated) is conveyed from the heart to all parts of the body.</a:t>
                      </a:r>
                      <a:endParaRPr lang="en-GB" sz="8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633046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Vein</a:t>
                      </a:r>
                    </a:p>
                    <a:p>
                      <a:r>
                        <a:rPr lang="en-GB" sz="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8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Any of the tubes forming part of the blood circulation system of the body, carrying in most cases oxygen-depleted blood towards the heart.</a:t>
                      </a:r>
                      <a:endParaRPr lang="en-GB" sz="8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325025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aorta</a:t>
                      </a:r>
                    </a:p>
                    <a:p>
                      <a:r>
                        <a:rPr lang="en-GB" sz="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8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main artery of the body, supplying oxygenated blood to the circulatory system.</a:t>
                      </a:r>
                      <a:endParaRPr lang="en-GB" sz="800" i="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013316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pulse</a:t>
                      </a:r>
                    </a:p>
                    <a:p>
                      <a:r>
                        <a:rPr lang="en-GB" sz="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8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rhythmical throbbing of the arteries as blood is propelled through them, typically felt in the wrists or neck.</a:t>
                      </a:r>
                      <a:endParaRPr lang="en-GB" sz="8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56831705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plasma</a:t>
                      </a:r>
                    </a:p>
                    <a:p>
                      <a:r>
                        <a:rPr lang="en-GB" sz="800" i="1" dirty="0" smtClean="0"/>
                        <a:t>(noun)</a:t>
                      </a:r>
                      <a:endParaRPr lang="en-GB" sz="8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The yellowish liquid portion of the blood that contains electrolytes, nutrients and vitamins and hormones as well as red blood cells, white blood cells and platelets.</a:t>
                      </a:r>
                      <a:endParaRPr lang="en-GB" sz="8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9845855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alveoli</a:t>
                      </a:r>
                    </a:p>
                    <a:p>
                      <a:r>
                        <a:rPr lang="en-GB" sz="800" i="1" dirty="0" smtClean="0"/>
                        <a:t>(plural noun)</a:t>
                      </a:r>
                      <a:endParaRPr lang="en-GB" sz="8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Any of the many tiny air sacs of the lungs which allow for rapid gaseous exchange.</a:t>
                      </a:r>
                      <a:endParaRPr lang="en-GB" sz="8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5530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heart</a:t>
                      </a:r>
                    </a:p>
                    <a:p>
                      <a:r>
                        <a:rPr lang="en-GB" sz="800" i="1" dirty="0" smtClean="0"/>
                        <a:t>(noun)</a:t>
                      </a:r>
                      <a:endParaRPr lang="en-GB" sz="8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hollow muscular organ that pumps the blood through the circulatory system</a:t>
                      </a:r>
                      <a:endParaRPr lang="en-GB" sz="8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06989985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pulmonary artery</a:t>
                      </a:r>
                    </a:p>
                    <a:p>
                      <a:r>
                        <a:rPr lang="en-GB" sz="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8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artery carrying blood from the right ventricle of the heart to the lungs for oxygenation.</a:t>
                      </a:r>
                      <a:endParaRPr lang="en-GB" sz="8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92721970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xmlns="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12909896"/>
              </p:ext>
            </p:extLst>
          </p:nvPr>
        </p:nvGraphicFramePr>
        <p:xfrm>
          <a:off x="63962" y="85673"/>
          <a:ext cx="9778080" cy="158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5616">
                  <a:extLst>
                    <a:ext uri="{9D8B030D-6E8A-4147-A177-3AD203B41FA5}">
                      <a16:colId xmlns:a16="http://schemas.microsoft.com/office/drawing/2014/main" xmlns="" val="2641213728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xmlns="" val="2818702890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xmlns="" val="1747315551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xmlns="" val="4160238066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xmlns="" val="2903967974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Science: </a:t>
                      </a:r>
                      <a:r>
                        <a:rPr lang="en-GB" sz="2000" b="1" dirty="0" smtClean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Circulatory</a:t>
                      </a:r>
                      <a:r>
                        <a:rPr lang="en-GB" sz="2000" b="1" baseline="0" dirty="0" smtClean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 System </a:t>
                      </a:r>
                      <a:endParaRPr lang="en-GB" sz="2000" b="1" dirty="0">
                        <a:solidFill>
                          <a:schemeClr val="bg1"/>
                        </a:solidFill>
                        <a:latin typeface="Ink Free" panose="03080402000500000000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50874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is the circulatory system?</a:t>
                      </a:r>
                    </a:p>
                    <a:p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 circulatory system, also called the cardiovascular system or the vascular system, is an organ system that permits blood to circulate and</a:t>
                      </a:r>
                      <a:r>
                        <a:rPr lang="en-GB" sz="9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</a:t>
                      </a:r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ransports nutrients,</a:t>
                      </a:r>
                      <a:r>
                        <a:rPr lang="en-GB" sz="9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oxygen, carbon dioxide and bloods cells to and from the cells in the body. </a:t>
                      </a:r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GB" sz="9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 smtClean="0">
                          <a:solidFill>
                            <a:sysClr val="windowText" lastClr="000000"/>
                          </a:solidFill>
                        </a:rPr>
                        <a:t>Why</a:t>
                      </a:r>
                      <a:r>
                        <a:rPr lang="en-GB" sz="900" b="1" baseline="0" dirty="0" smtClean="0">
                          <a:solidFill>
                            <a:sysClr val="windowText" lastClr="000000"/>
                          </a:solidFill>
                        </a:rPr>
                        <a:t> is the heart important?</a:t>
                      </a:r>
                    </a:p>
                    <a:p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heart is important because it pumps blood around your body. Your heart will beat about 115,000 times each day. Each day, your heart pumps about 2,000 gallons of blood.</a:t>
                      </a:r>
                      <a:endParaRPr lang="en-GB" sz="9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does the human body use nutrients?</a:t>
                      </a:r>
                    </a:p>
                    <a:p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Digestion is the process the body uses to break down food into nutrients. The body uses the nutrients for energy, growth, and cell repair.</a:t>
                      </a:r>
                      <a:endParaRPr lang="en-GB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1" i="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Where</a:t>
                      </a:r>
                      <a:r>
                        <a:rPr lang="en-GB" sz="900" b="1" i="0" kern="1200" baseline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do we get nutrients from?</a:t>
                      </a:r>
                    </a:p>
                    <a:p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People and animals get most of their nutrients from food.</a:t>
                      </a:r>
                      <a:r>
                        <a:rPr lang="en-GB" sz="9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And water. </a:t>
                      </a:r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Essential nutrients include carbohydrates, proteins, fats, vitamins, and minerals.</a:t>
                      </a:r>
                      <a:endParaRPr lang="en-GB" sz="900" b="0" i="0" kern="1200" baseline="0" dirty="0" smtClean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1" dirty="0" smtClean="0">
                          <a:solidFill>
                            <a:sysClr val="windowText" lastClr="000000"/>
                          </a:solidFill>
                        </a:rPr>
                        <a:t>Investigations:</a:t>
                      </a:r>
                    </a:p>
                    <a:p>
                      <a:r>
                        <a:rPr lang="en-GB" sz="900" b="0" dirty="0" smtClean="0">
                          <a:solidFill>
                            <a:sysClr val="windowText" lastClr="000000"/>
                          </a:solidFill>
                        </a:rPr>
                        <a:t>What is your blood made up</a:t>
                      </a:r>
                      <a:r>
                        <a:rPr lang="en-GB" sz="900" b="0" baseline="0" dirty="0" smtClean="0">
                          <a:solidFill>
                            <a:sysClr val="windowText" lastClr="000000"/>
                          </a:solidFill>
                        </a:rPr>
                        <a:t> of? Why does it need all the different elements?</a:t>
                      </a:r>
                    </a:p>
                    <a:p>
                      <a:endParaRPr lang="en-GB" sz="900" b="0" baseline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GB" sz="900" b="0" baseline="0" dirty="0" smtClean="0">
                          <a:solidFill>
                            <a:sysClr val="windowText" lastClr="000000"/>
                          </a:solidFill>
                        </a:rPr>
                        <a:t>How does  exercise affect your pulse and heart rate? Why does it change?</a:t>
                      </a:r>
                      <a:endParaRPr lang="en-GB" sz="9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5228947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xmlns="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10071630"/>
              </p:ext>
            </p:extLst>
          </p:nvPr>
        </p:nvGraphicFramePr>
        <p:xfrm>
          <a:off x="3209969" y="4167728"/>
          <a:ext cx="4363976" cy="1432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0994">
                  <a:extLst>
                    <a:ext uri="{9D8B030D-6E8A-4147-A177-3AD203B41FA5}">
                      <a16:colId xmlns:a16="http://schemas.microsoft.com/office/drawing/2014/main" xmlns="" val="3704050892"/>
                    </a:ext>
                  </a:extLst>
                </a:gridCol>
                <a:gridCol w="1090994">
                  <a:extLst>
                    <a:ext uri="{9D8B030D-6E8A-4147-A177-3AD203B41FA5}">
                      <a16:colId xmlns:a16="http://schemas.microsoft.com/office/drawing/2014/main" xmlns="" val="713532813"/>
                    </a:ext>
                  </a:extLst>
                </a:gridCol>
                <a:gridCol w="1090994">
                  <a:extLst>
                    <a:ext uri="{9D8B030D-6E8A-4147-A177-3AD203B41FA5}">
                      <a16:colId xmlns:a16="http://schemas.microsoft.com/office/drawing/2014/main" xmlns="" val="2882917568"/>
                    </a:ext>
                  </a:extLst>
                </a:gridCol>
                <a:gridCol w="1090994">
                  <a:extLst>
                    <a:ext uri="{9D8B030D-6E8A-4147-A177-3AD203B41FA5}">
                      <a16:colId xmlns:a16="http://schemas.microsoft.com/office/drawing/2014/main" xmlns="" val="2041506241"/>
                    </a:ext>
                  </a:extLst>
                </a:gridCol>
              </a:tblGrid>
              <a:tr h="242503"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Key Figures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5233060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William Harvey</a:t>
                      </a:r>
                      <a:r>
                        <a:rPr lang="en-GB" sz="1000" b="1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8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 is </a:t>
                      </a:r>
                      <a:r>
                        <a:rPr lang="en-GB" sz="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recognised as the man who discovered and published the first accurate description of the human </a:t>
                      </a:r>
                      <a:r>
                        <a:rPr lang="en-GB" sz="8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circulatory system.</a:t>
                      </a:r>
                      <a:r>
                        <a:rPr lang="en-GB" sz="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err="1" smtClean="0">
                          <a:solidFill>
                            <a:sysClr val="windowText" lastClr="000000"/>
                          </a:solidFill>
                        </a:rPr>
                        <a:t>Gerty</a:t>
                      </a:r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  Cori</a:t>
                      </a:r>
                      <a:r>
                        <a:rPr lang="en-GB" sz="1000" b="1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She became the first woman to win the Nobel Prize for Physiology of Medicine</a:t>
                      </a:r>
                      <a:r>
                        <a:rPr lang="en-GB" sz="9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</a:t>
                      </a:r>
                      <a:r>
                        <a:rPr lang="en-GB" sz="9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 her discoveries of how the body produces and uses energy.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5538986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9384316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xmlns="" id="{78807EA4-2165-426E-A218-D5F21AB23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47419923"/>
              </p:ext>
            </p:extLst>
          </p:nvPr>
        </p:nvGraphicFramePr>
        <p:xfrm>
          <a:off x="3202726" y="1733551"/>
          <a:ext cx="2103126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3126">
                  <a:extLst>
                    <a:ext uri="{9D8B030D-6E8A-4147-A177-3AD203B41FA5}">
                      <a16:colId xmlns:a16="http://schemas.microsoft.com/office/drawing/2014/main" xmlns="" val="2957074075"/>
                    </a:ext>
                  </a:extLst>
                </a:gridCol>
              </a:tblGrid>
              <a:tr h="14742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Key Diagram / Image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0438516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3895139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EF86BE4-B8C9-488E-AF92-3832DBA2894C}"/>
              </a:ext>
            </a:extLst>
          </p:cNvPr>
          <p:cNvSpPr/>
          <p:nvPr/>
        </p:nvSpPr>
        <p:spPr>
          <a:xfrm>
            <a:off x="2864768" y="5661248"/>
            <a:ext cx="6825208" cy="438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accent3">
                    <a:lumMod val="75000"/>
                  </a:schemeClr>
                </a:solidFill>
                <a:latin typeface="Georgia Pro Cond" panose="020B0604020202020204" pitchFamily="18" charset="0"/>
              </a:rPr>
              <a:t>“Science is simply the word we use to describe the method of organising our curiosity.” – Tim Minchin</a:t>
            </a:r>
          </a:p>
        </p:txBody>
      </p:sp>
      <p:graphicFrame>
        <p:nvGraphicFramePr>
          <p:cNvPr id="16" name="Table 14">
            <a:extLst>
              <a:ext uri="{FF2B5EF4-FFF2-40B4-BE49-F238E27FC236}">
                <a16:creationId xmlns:a16="http://schemas.microsoft.com/office/drawing/2014/main" xmlns="" id="{CE375539-9DB4-4DC4-89BE-5373A87854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76176610"/>
              </p:ext>
            </p:extLst>
          </p:nvPr>
        </p:nvGraphicFramePr>
        <p:xfrm>
          <a:off x="5470819" y="1722111"/>
          <a:ext cx="2103126" cy="23182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3126">
                  <a:extLst>
                    <a:ext uri="{9D8B030D-6E8A-4147-A177-3AD203B41FA5}">
                      <a16:colId xmlns:a16="http://schemas.microsoft.com/office/drawing/2014/main" xmlns="" val="2957074075"/>
                    </a:ext>
                  </a:extLst>
                </a:gridCol>
              </a:tblGrid>
              <a:tr h="24563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Key Diagram / Image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0438516"/>
                  </a:ext>
                </a:extLst>
              </a:tr>
              <a:tr h="1934400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3895139"/>
                  </a:ext>
                </a:extLst>
              </a:tr>
            </a:tbl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xmlns="" id="{05507B2D-20AF-4A50-9E54-BBE31DA111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596581427"/>
              </p:ext>
            </p:extLst>
          </p:nvPr>
        </p:nvGraphicFramePr>
        <p:xfrm>
          <a:off x="195312" y="5929330"/>
          <a:ext cx="9710688" cy="1115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67344CD5-0445-4F9C-BF42-08F1AC95F6B0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38912" y="1733551"/>
            <a:ext cx="1917065" cy="3834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8" cstate="print"/>
          <a:stretch>
            <a:fillRect/>
          </a:stretch>
        </p:blipFill>
        <p:spPr>
          <a:xfrm>
            <a:off x="3952868" y="2071678"/>
            <a:ext cx="785818" cy="1859776"/>
          </a:xfrm>
        </p:spPr>
      </p:pic>
      <p:pic>
        <p:nvPicPr>
          <p:cNvPr id="2050" name="Picture 2" descr="File:Diagram of the human heart (cropped).svg - Wikipedia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524504" y="2000240"/>
            <a:ext cx="2000264" cy="1964252"/>
          </a:xfrm>
          <a:prstGeom prst="rect">
            <a:avLst/>
          </a:prstGeom>
          <a:noFill/>
        </p:spPr>
      </p:pic>
      <p:pic>
        <p:nvPicPr>
          <p:cNvPr id="2052" name="Picture 4" descr="William Harvey and the discovery of the circulation of the blood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52802" y="4714884"/>
            <a:ext cx="642942" cy="879759"/>
          </a:xfrm>
          <a:prstGeom prst="rect">
            <a:avLst/>
          </a:prstGeom>
          <a:noFill/>
        </p:spPr>
      </p:pic>
      <p:pic>
        <p:nvPicPr>
          <p:cNvPr id="2054" name="Picture 6" descr="Changing the Face of Medicine | Gerty Theresa Radnitz Cori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667380" y="4714884"/>
            <a:ext cx="615600" cy="8381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936208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2" ma:contentTypeDescription="Create a new document." ma:contentTypeScope="" ma:versionID="5c0cfbefe576ca4b1b4ce793e1924731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c718f42a66d4b6307f100f22e365e506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Props1.xml><?xml version="1.0" encoding="utf-8"?>
<ds:datastoreItem xmlns:ds="http://schemas.openxmlformats.org/officeDocument/2006/customXml" ds:itemID="{49C72931-BCB5-4A5A-A211-59865C0B4B6D}"/>
</file>

<file path=customXml/itemProps2.xml><?xml version="1.0" encoding="utf-8"?>
<ds:datastoreItem xmlns:ds="http://schemas.openxmlformats.org/officeDocument/2006/customXml" ds:itemID="{A0783BCF-4DCD-422A-9A39-12196D2C0F42}"/>
</file>

<file path=customXml/itemProps3.xml><?xml version="1.0" encoding="utf-8"?>
<ds:datastoreItem xmlns:ds="http://schemas.openxmlformats.org/officeDocument/2006/customXml" ds:itemID="{528F8E39-F424-4539-B0E3-F0D54EECCB62}"/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508</Words>
  <Application>Microsoft Office PowerPoint</Application>
  <PresentationFormat>A4 Paper (210x297 mm)</PresentationFormat>
  <Paragraphs>80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lpatrick</cp:lastModifiedBy>
  <cp:revision>13</cp:revision>
  <dcterms:created xsi:type="dcterms:W3CDTF">2020-03-26T19:22:25Z</dcterms:created>
  <dcterms:modified xsi:type="dcterms:W3CDTF">2020-06-04T11:27:31Z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75200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