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218" y="1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12/22/2020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354089"/>
              </p:ext>
            </p:extLst>
          </p:nvPr>
        </p:nvGraphicFramePr>
        <p:xfrm>
          <a:off x="97654" y="1654264"/>
          <a:ext cx="3451962" cy="451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3981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427981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1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organism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An individual animal, plant or single-celled life form.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reproduction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 biological process by which “offspring” are produced from their “parents”.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sensitivity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capacity of an organism to respond to stimulation.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nutrition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Providing or obtaining food for healthy growth.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excretion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process of getting rid of waste matter.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respiration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 process in living organisms involving the production of energy.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5530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habitat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natural home or environment of an animal, plant or other organism.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89985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classification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process of grouping organisms according to their similarities.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72197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vertebrate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An animal with a backbone.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74686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invertebrate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An animal without a backbone or a skeleton of bones.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82069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dirty="0"/>
                        <a:t>deforestation</a:t>
                      </a:r>
                      <a:br>
                        <a:rPr lang="en-GB" sz="900" dirty="0"/>
                      </a:br>
                      <a:r>
                        <a:rPr lang="en-GB" sz="900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The action of clearing a wide are of trees.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31631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411377"/>
              </p:ext>
            </p:extLst>
          </p:nvPr>
        </p:nvGraphicFramePr>
        <p:xfrm>
          <a:off x="63962" y="44624"/>
          <a:ext cx="9710688" cy="1574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7672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2427672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2427672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2427672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</a:tblGrid>
              <a:tr h="352077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Living things and their habitats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1178104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Living things can be grouped in a variety of ways:</a:t>
                      </a:r>
                      <a:br>
                        <a:rPr lang="en-GB" sz="12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</a:b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1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Animals &amp; Plants</a:t>
                      </a:r>
                    </a:p>
                    <a:p>
                      <a:r>
                        <a:rPr lang="en-GB" sz="11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Vertebrates &amp; Invertebrates</a:t>
                      </a:r>
                    </a:p>
                    <a:p>
                      <a:r>
                        <a:rPr lang="en-GB" sz="11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Flowering &amp; Non-flowering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Classification keys help us group, identify and name a variety of living things.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Describe the life process of reproduction in some plants and animals.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Environments can change and that this can sometimes pose dangers to living things.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551585"/>
              </p:ext>
            </p:extLst>
          </p:nvPr>
        </p:nvGraphicFramePr>
        <p:xfrm>
          <a:off x="3592624" y="4236746"/>
          <a:ext cx="4736976" cy="185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7520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450968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978124">
                  <a:extLst>
                    <a:ext uri="{9D8B030D-6E8A-4147-A177-3AD203B41FA5}">
                      <a16:colId xmlns:a16="http://schemas.microsoft.com/office/drawing/2014/main" val="2882917568"/>
                    </a:ext>
                  </a:extLst>
                </a:gridCol>
                <a:gridCol w="1390364">
                  <a:extLst>
                    <a:ext uri="{9D8B030D-6E8A-4147-A177-3AD203B41FA5}">
                      <a16:colId xmlns:a16="http://schemas.microsoft.com/office/drawing/2014/main" val="2041506241"/>
                    </a:ext>
                  </a:extLst>
                </a:gridCol>
              </a:tblGrid>
              <a:tr h="24250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Key Figures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Carolus Linnaeus 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5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Carolus Linnaeus is considered to be the founder of modern taxonomy. His work is the start of modern botanical and zoological classification.</a:t>
                      </a:r>
                      <a:endParaRPr lang="en-GB" sz="5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Greta Thunberg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Swedish 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environmental activist</a:t>
                      </a: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who is internationally known for challenging world leaders to take immediate action against 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climate change</a:t>
                      </a:r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.</a:t>
                      </a:r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EF86BE4-B8C9-488E-AF92-3832DBA2894C}"/>
              </a:ext>
            </a:extLst>
          </p:cNvPr>
          <p:cNvSpPr/>
          <p:nvPr/>
        </p:nvSpPr>
        <p:spPr>
          <a:xfrm>
            <a:off x="8314520" y="4947114"/>
            <a:ext cx="1581290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682122"/>
              </p:ext>
            </p:extLst>
          </p:nvPr>
        </p:nvGraphicFramePr>
        <p:xfrm>
          <a:off x="4060037" y="1675432"/>
          <a:ext cx="3091358" cy="25048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1358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6540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Classification Key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2239442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302090"/>
              </p:ext>
            </p:extLst>
          </p:nvPr>
        </p:nvGraphicFramePr>
        <p:xfrm>
          <a:off x="63962" y="5949280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403D6BF9-A677-458F-BBB6-1151DBBEAE3E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280" y="1712926"/>
            <a:ext cx="2144000" cy="2343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minibeast_key">
            <a:extLst>
              <a:ext uri="{FF2B5EF4-FFF2-40B4-BE49-F238E27FC236}">
                <a16:creationId xmlns:a16="http://schemas.microsoft.com/office/drawing/2014/main" id="{801A447B-A572-4C68-B484-4BF5968D3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912" y="1966538"/>
            <a:ext cx="2903581" cy="2132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rolus Linnaeus | Biography, Education, Classification System, &amp; Facts |  Britannica">
            <a:extLst>
              <a:ext uri="{FF2B5EF4-FFF2-40B4-BE49-F238E27FC236}">
                <a16:creationId xmlns:a16="http://schemas.microsoft.com/office/drawing/2014/main" id="{8F9EBFB1-BECF-43CB-B124-13D7A2261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132" y="4980481"/>
            <a:ext cx="871810" cy="106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reta Thunberg Is Getting Her Own Television Show | Vanity Fair">
            <a:extLst>
              <a:ext uri="{FF2B5EF4-FFF2-40B4-BE49-F238E27FC236}">
                <a16:creationId xmlns:a16="http://schemas.microsoft.com/office/drawing/2014/main" id="{C91D1EFF-5358-470D-AA57-1FE6600DBD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82" r="22002"/>
          <a:stretch/>
        </p:blipFill>
        <p:spPr bwMode="auto">
          <a:xfrm>
            <a:off x="5993898" y="5016358"/>
            <a:ext cx="903318" cy="863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4" ma:contentTypeDescription="Create a new document." ma:contentTypeScope="" ma:versionID="a5c254ceb3ee165e6c11d775ba762363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a89b9c84b64b18977005d469d1267d09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C3A961-6FAE-4379-A8F4-755C255E7C1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535D22B-9599-4B68-87E8-AE14D75EA9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EE55A5-40EB-41F6-88D9-494943F8B735}"/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403</Words>
  <Application>Microsoft Office PowerPoint</Application>
  <PresentationFormat>A4 Paper (210x297 mm)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Amber .</cp:lastModifiedBy>
  <cp:revision>7</cp:revision>
  <dcterms:created xsi:type="dcterms:W3CDTF">2020-03-26T19:22:25Z</dcterms:created>
  <dcterms:modified xsi:type="dcterms:W3CDTF">2020-12-22T10:35:46Z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</Properties>
</file>