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69" r:id="rId5"/>
  </p:sldIdLst>
  <p:sldSz cx="9906000" cy="6858000" type="A4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B20A8E"/>
    <a:srgbClr val="FFC1C1"/>
    <a:srgbClr val="FF9999"/>
    <a:srgbClr val="B9DCFF"/>
    <a:srgbClr val="99CCFF"/>
    <a:srgbClr val="E2BFF9"/>
    <a:srgbClr val="B360E6"/>
    <a:srgbClr val="BF27E9"/>
    <a:srgbClr val="E0B37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384" y="-1136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88E51E6-0BD7-4135-9A8B-A2F2B52076E5}" type="doc">
      <dgm:prSet loTypeId="urn:microsoft.com/office/officeart/2005/8/layout/process2" loCatId="process" qsTypeId="urn:microsoft.com/office/officeart/2005/8/quickstyle/simple1" qsCatId="simple" csTypeId="urn:microsoft.com/office/officeart/2005/8/colors/accent0_1" csCatId="mainScheme" phldr="1"/>
      <dgm:spPr/>
    </dgm:pt>
    <dgm:pt modelId="{9F7337CB-B0CB-44E4-BD02-E6082CF70740}">
      <dgm:prSet phldrT="[Text]" custT="1"/>
      <dgm:spPr>
        <a:solidFill>
          <a:schemeClr val="lt1">
            <a:hueOff val="0"/>
            <a:satOff val="0"/>
            <a:lumOff val="0"/>
            <a:alpha val="80000"/>
          </a:schemeClr>
        </a:solidFill>
      </dgm:spPr>
      <dgm:t>
        <a:bodyPr/>
        <a:lstStyle/>
        <a:p>
          <a:r>
            <a:rPr lang="en-GB" sz="1100" dirty="0"/>
            <a:t>Sprite</a:t>
          </a:r>
        </a:p>
      </dgm:t>
    </dgm:pt>
    <dgm:pt modelId="{D4B53B59-4663-40AD-9BB3-094C201A67DC}" type="parTrans" cxnId="{BAB9A305-DE6C-4CF5-A2C3-1FE79B5CFEBA}">
      <dgm:prSet/>
      <dgm:spPr/>
      <dgm:t>
        <a:bodyPr/>
        <a:lstStyle/>
        <a:p>
          <a:endParaRPr lang="en-GB" sz="1100"/>
        </a:p>
      </dgm:t>
    </dgm:pt>
    <dgm:pt modelId="{0470086C-54C9-4AE3-81BD-5483F7216595}" type="sibTrans" cxnId="{BAB9A305-DE6C-4CF5-A2C3-1FE79B5CFEBA}">
      <dgm:prSet custT="1"/>
      <dgm:spPr>
        <a:solidFill>
          <a:srgbClr val="002060"/>
        </a:solidFill>
      </dgm:spPr>
      <dgm:t>
        <a:bodyPr/>
        <a:lstStyle/>
        <a:p>
          <a:endParaRPr lang="en-GB" sz="1100"/>
        </a:p>
      </dgm:t>
    </dgm:pt>
    <dgm:pt modelId="{6D036BF1-902B-4AB2-8204-0087A159894E}">
      <dgm:prSet custT="1"/>
      <dgm:spPr>
        <a:solidFill>
          <a:schemeClr val="lt1">
            <a:hueOff val="0"/>
            <a:satOff val="0"/>
            <a:lumOff val="0"/>
            <a:alpha val="80000"/>
          </a:schemeClr>
        </a:solidFill>
      </dgm:spPr>
      <dgm:t>
        <a:bodyPr/>
        <a:lstStyle/>
        <a:p>
          <a:r>
            <a:rPr lang="en-GB" sz="1100" dirty="0"/>
            <a:t>Import</a:t>
          </a:r>
        </a:p>
      </dgm:t>
    </dgm:pt>
    <dgm:pt modelId="{168B04AF-BB9C-4323-88F7-07D2E3846582}" type="sibTrans" cxnId="{763C9795-C07D-486E-927A-D716F1306465}">
      <dgm:prSet/>
      <dgm:spPr>
        <a:solidFill>
          <a:srgbClr val="002060"/>
        </a:solidFill>
      </dgm:spPr>
      <dgm:t>
        <a:bodyPr/>
        <a:lstStyle/>
        <a:p>
          <a:endParaRPr lang="en-GB" sz="1100"/>
        </a:p>
      </dgm:t>
    </dgm:pt>
    <dgm:pt modelId="{80D314C9-7995-40A8-A4E7-BC94234B9CEA}" type="parTrans" cxnId="{763C9795-C07D-486E-927A-D716F1306465}">
      <dgm:prSet/>
      <dgm:spPr/>
      <dgm:t>
        <a:bodyPr/>
        <a:lstStyle/>
        <a:p>
          <a:endParaRPr lang="en-GB" sz="1100"/>
        </a:p>
      </dgm:t>
    </dgm:pt>
    <dgm:pt modelId="{BF30AFB9-4AF2-4F00-A342-675ADBC50ABF}">
      <dgm:prSet custT="1"/>
      <dgm:spPr>
        <a:solidFill>
          <a:schemeClr val="lt1">
            <a:hueOff val="0"/>
            <a:satOff val="0"/>
            <a:lumOff val="0"/>
            <a:alpha val="80000"/>
          </a:schemeClr>
        </a:solidFill>
      </dgm:spPr>
      <dgm:t>
        <a:bodyPr/>
        <a:lstStyle/>
        <a:p>
          <a:r>
            <a:rPr lang="en-GB" sz="1100" dirty="0"/>
            <a:t>Quiz</a:t>
          </a:r>
        </a:p>
      </dgm:t>
    </dgm:pt>
    <dgm:pt modelId="{B18880DA-2CAC-4268-AB50-3925BB16D73D}" type="sibTrans" cxnId="{F7A3EEFE-F013-4DC9-85B1-A7F23F473B6A}">
      <dgm:prSet custT="1"/>
      <dgm:spPr>
        <a:solidFill>
          <a:srgbClr val="002060"/>
        </a:solidFill>
      </dgm:spPr>
      <dgm:t>
        <a:bodyPr/>
        <a:lstStyle/>
        <a:p>
          <a:endParaRPr lang="en-GB" sz="1100"/>
        </a:p>
      </dgm:t>
    </dgm:pt>
    <dgm:pt modelId="{DB54593F-981B-424A-88C6-CD93E989B0B8}" type="parTrans" cxnId="{F7A3EEFE-F013-4DC9-85B1-A7F23F473B6A}">
      <dgm:prSet/>
      <dgm:spPr/>
      <dgm:t>
        <a:bodyPr/>
        <a:lstStyle/>
        <a:p>
          <a:endParaRPr lang="en-GB" sz="1100"/>
        </a:p>
      </dgm:t>
    </dgm:pt>
    <dgm:pt modelId="{524ECC3D-9C8D-427D-8576-5C5B78E11668}">
      <dgm:prSet phldrT="[Text]" custT="1"/>
      <dgm:spPr>
        <a:solidFill>
          <a:schemeClr val="lt1">
            <a:hueOff val="0"/>
            <a:satOff val="0"/>
            <a:lumOff val="0"/>
            <a:alpha val="80000"/>
          </a:schemeClr>
        </a:solidFill>
      </dgm:spPr>
      <dgm:t>
        <a:bodyPr/>
        <a:lstStyle/>
        <a:p>
          <a:r>
            <a:rPr lang="en-GB" sz="1100" dirty="0"/>
            <a:t>De-bug</a:t>
          </a:r>
        </a:p>
      </dgm:t>
    </dgm:pt>
    <dgm:pt modelId="{40C74DAD-6DFB-4A6F-BAEF-DC1AF051C4E2}" type="sibTrans" cxnId="{BF3511AD-D7B1-4640-869E-3E5E7999EB00}">
      <dgm:prSet custT="1"/>
      <dgm:spPr>
        <a:solidFill>
          <a:srgbClr val="002060"/>
        </a:solidFill>
      </dgm:spPr>
      <dgm:t>
        <a:bodyPr/>
        <a:lstStyle/>
        <a:p>
          <a:endParaRPr lang="en-GB" sz="1100"/>
        </a:p>
      </dgm:t>
    </dgm:pt>
    <dgm:pt modelId="{9BFD310E-F7EB-40AF-90ED-A4061B03EF05}" type="parTrans" cxnId="{BF3511AD-D7B1-4640-869E-3E5E7999EB00}">
      <dgm:prSet/>
      <dgm:spPr/>
      <dgm:t>
        <a:bodyPr/>
        <a:lstStyle/>
        <a:p>
          <a:endParaRPr lang="en-GB" sz="1100"/>
        </a:p>
      </dgm:t>
    </dgm:pt>
    <dgm:pt modelId="{23B6C8BC-23DB-4C89-9B95-3F748A6DFD1E}">
      <dgm:prSet phldrT="[Text]" custT="1"/>
      <dgm:spPr>
        <a:solidFill>
          <a:schemeClr val="lt1">
            <a:hueOff val="0"/>
            <a:satOff val="0"/>
            <a:lumOff val="0"/>
            <a:alpha val="80000"/>
          </a:schemeClr>
        </a:solidFill>
      </dgm:spPr>
      <dgm:t>
        <a:bodyPr/>
        <a:lstStyle/>
        <a:p>
          <a:r>
            <a:rPr lang="en-GB" sz="1100" dirty="0"/>
            <a:t>Document</a:t>
          </a:r>
        </a:p>
      </dgm:t>
    </dgm:pt>
    <dgm:pt modelId="{A7160414-6274-4245-B41A-5B95B9568611}" type="sibTrans" cxnId="{2DDC45BF-91CA-4B3D-BC7A-042B8E3509AE}">
      <dgm:prSet custT="1"/>
      <dgm:spPr>
        <a:solidFill>
          <a:srgbClr val="002060"/>
        </a:solidFill>
      </dgm:spPr>
      <dgm:t>
        <a:bodyPr/>
        <a:lstStyle/>
        <a:p>
          <a:endParaRPr lang="en-GB" sz="1100"/>
        </a:p>
      </dgm:t>
    </dgm:pt>
    <dgm:pt modelId="{2E494D1A-0229-46C6-852B-BDFAFCA37D9C}" type="parTrans" cxnId="{2DDC45BF-91CA-4B3D-BC7A-042B8E3509AE}">
      <dgm:prSet/>
      <dgm:spPr/>
      <dgm:t>
        <a:bodyPr/>
        <a:lstStyle/>
        <a:p>
          <a:endParaRPr lang="en-GB" sz="1100"/>
        </a:p>
      </dgm:t>
    </dgm:pt>
    <dgm:pt modelId="{734547F7-FD89-4500-AFFD-5E0BC3F8F878}">
      <dgm:prSet custT="1"/>
      <dgm:spPr>
        <a:solidFill>
          <a:schemeClr val="lt1">
            <a:hueOff val="0"/>
            <a:satOff val="0"/>
            <a:lumOff val="0"/>
            <a:alpha val="80000"/>
          </a:schemeClr>
        </a:solidFill>
      </dgm:spPr>
      <dgm:t>
        <a:bodyPr/>
        <a:lstStyle/>
        <a:p>
          <a:r>
            <a:rPr lang="en-GB" sz="1100" dirty="0"/>
            <a:t>Logical sequence</a:t>
          </a:r>
        </a:p>
      </dgm:t>
    </dgm:pt>
    <dgm:pt modelId="{08FE0C45-9B7F-4A07-AFD7-59CBA437DDE5}" type="sibTrans" cxnId="{C1EE4FC6-39CC-4F14-9FA3-34BFCE0BFC89}">
      <dgm:prSet custT="1"/>
      <dgm:spPr>
        <a:solidFill>
          <a:srgbClr val="002060"/>
        </a:solidFill>
      </dgm:spPr>
      <dgm:t>
        <a:bodyPr/>
        <a:lstStyle/>
        <a:p>
          <a:endParaRPr lang="en-GB" sz="1100"/>
        </a:p>
      </dgm:t>
    </dgm:pt>
    <dgm:pt modelId="{C99E7111-DA81-41F8-AF2A-71572E72F6F6}" type="parTrans" cxnId="{C1EE4FC6-39CC-4F14-9FA3-34BFCE0BFC89}">
      <dgm:prSet/>
      <dgm:spPr/>
      <dgm:t>
        <a:bodyPr/>
        <a:lstStyle/>
        <a:p>
          <a:endParaRPr lang="en-GB" sz="1100"/>
        </a:p>
      </dgm:t>
    </dgm:pt>
    <dgm:pt modelId="{51F301AE-8C78-4AF6-8B50-E091FF4BAD49}">
      <dgm:prSet custT="1"/>
      <dgm:spPr>
        <a:solidFill>
          <a:schemeClr val="lt1">
            <a:hueOff val="0"/>
            <a:satOff val="0"/>
            <a:lumOff val="0"/>
            <a:alpha val="80000"/>
          </a:schemeClr>
        </a:solidFill>
      </dgm:spPr>
      <dgm:t>
        <a:bodyPr/>
        <a:lstStyle/>
        <a:p>
          <a:r>
            <a:rPr lang="en-GB" sz="1100" dirty="0"/>
            <a:t>Command</a:t>
          </a:r>
        </a:p>
      </dgm:t>
    </dgm:pt>
    <dgm:pt modelId="{2DBD459B-F3FE-44E0-B4D5-9755AC85A67E}" type="sibTrans" cxnId="{21302FF3-A713-4DD4-9D4A-BEC03DC35A59}">
      <dgm:prSet custT="1"/>
      <dgm:spPr>
        <a:solidFill>
          <a:srgbClr val="002060"/>
        </a:solidFill>
      </dgm:spPr>
      <dgm:t>
        <a:bodyPr/>
        <a:lstStyle/>
        <a:p>
          <a:endParaRPr lang="en-GB" sz="1100"/>
        </a:p>
      </dgm:t>
    </dgm:pt>
    <dgm:pt modelId="{7E66EF8A-8C33-4885-B7A0-2FC928B7CA80}" type="parTrans" cxnId="{21302FF3-A713-4DD4-9D4A-BEC03DC35A59}">
      <dgm:prSet/>
      <dgm:spPr/>
      <dgm:t>
        <a:bodyPr/>
        <a:lstStyle/>
        <a:p>
          <a:endParaRPr lang="en-GB" sz="1100"/>
        </a:p>
      </dgm:t>
    </dgm:pt>
    <dgm:pt modelId="{A3E9F594-961A-45A5-8283-F2DCD2EB5FCC}">
      <dgm:prSet custT="1"/>
      <dgm:spPr>
        <a:solidFill>
          <a:schemeClr val="lt1">
            <a:hueOff val="0"/>
            <a:satOff val="0"/>
            <a:lumOff val="0"/>
            <a:alpha val="80000"/>
          </a:schemeClr>
        </a:solidFill>
      </dgm:spPr>
      <dgm:t>
        <a:bodyPr/>
        <a:lstStyle/>
        <a:p>
          <a:r>
            <a:rPr lang="en-GB" sz="1100" dirty="0"/>
            <a:t>Block</a:t>
          </a:r>
        </a:p>
      </dgm:t>
    </dgm:pt>
    <dgm:pt modelId="{A516AACD-9E4B-4DC7-8C88-FCF0586D0642}" type="sibTrans" cxnId="{5D89CBA7-0B9A-44D4-BB95-10AEC0D88B1C}">
      <dgm:prSet custT="1"/>
      <dgm:spPr>
        <a:solidFill>
          <a:srgbClr val="002060"/>
        </a:solidFill>
      </dgm:spPr>
      <dgm:t>
        <a:bodyPr/>
        <a:lstStyle/>
        <a:p>
          <a:endParaRPr lang="en-GB" sz="1100"/>
        </a:p>
      </dgm:t>
    </dgm:pt>
    <dgm:pt modelId="{AB63FAA0-D4A4-4EDB-8484-B3DBB8B3203A}" type="parTrans" cxnId="{5D89CBA7-0B9A-44D4-BB95-10AEC0D88B1C}">
      <dgm:prSet/>
      <dgm:spPr/>
      <dgm:t>
        <a:bodyPr/>
        <a:lstStyle/>
        <a:p>
          <a:endParaRPr lang="en-GB" sz="1100"/>
        </a:p>
      </dgm:t>
    </dgm:pt>
    <dgm:pt modelId="{4483ADF9-6020-4975-8D44-EF01CA6248D4}">
      <dgm:prSet custT="1"/>
      <dgm:spPr/>
      <dgm:t>
        <a:bodyPr/>
        <a:lstStyle/>
        <a:p>
          <a:r>
            <a:rPr lang="en-GB" sz="1200" dirty="0"/>
            <a:t>Google</a:t>
          </a:r>
        </a:p>
      </dgm:t>
    </dgm:pt>
    <dgm:pt modelId="{7EAAAA27-B186-4A70-8B02-344E765C24C2}" type="parTrans" cxnId="{A22183E4-0E9D-4975-B817-736589704A37}">
      <dgm:prSet/>
      <dgm:spPr/>
      <dgm:t>
        <a:bodyPr/>
        <a:lstStyle/>
        <a:p>
          <a:endParaRPr lang="en-GB"/>
        </a:p>
      </dgm:t>
    </dgm:pt>
    <dgm:pt modelId="{48BC8BB8-27BE-4E79-870D-221CF30C1CF6}" type="sibTrans" cxnId="{A22183E4-0E9D-4975-B817-736589704A37}">
      <dgm:prSet/>
      <dgm:spPr/>
      <dgm:t>
        <a:bodyPr/>
        <a:lstStyle/>
        <a:p>
          <a:endParaRPr lang="en-GB"/>
        </a:p>
      </dgm:t>
    </dgm:pt>
    <dgm:pt modelId="{DC77B509-B72C-44C1-A0F7-2E193EA39021}" type="pres">
      <dgm:prSet presAssocID="{288E51E6-0BD7-4135-9A8B-A2F2B52076E5}" presName="linearFlow" presStyleCnt="0">
        <dgm:presLayoutVars>
          <dgm:resizeHandles val="exact"/>
        </dgm:presLayoutVars>
      </dgm:prSet>
      <dgm:spPr/>
    </dgm:pt>
    <dgm:pt modelId="{483A8CEB-CDCF-425F-8612-09658A2ADA09}" type="pres">
      <dgm:prSet presAssocID="{9F7337CB-B0CB-44E4-BD02-E6082CF70740}" presName="node" presStyleLbl="node1" presStyleIdx="0" presStyleCnt="9" custScaleX="223261" custScaleY="90910">
        <dgm:presLayoutVars>
          <dgm:bulletEnabled val="1"/>
        </dgm:presLayoutVars>
      </dgm:prSet>
      <dgm:spPr>
        <a:prstGeom prst="rect">
          <a:avLst/>
        </a:prstGeom>
      </dgm:spPr>
    </dgm:pt>
    <dgm:pt modelId="{947A1DB6-4D75-4600-83B0-2B79F948A793}" type="pres">
      <dgm:prSet presAssocID="{0470086C-54C9-4AE3-81BD-5483F7216595}" presName="sibTrans" presStyleLbl="sibTrans2D1" presStyleIdx="0" presStyleCnt="8"/>
      <dgm:spPr/>
    </dgm:pt>
    <dgm:pt modelId="{87510CB6-AB15-4DE0-A77E-7B6ACB2AD388}" type="pres">
      <dgm:prSet presAssocID="{0470086C-54C9-4AE3-81BD-5483F7216595}" presName="connectorText" presStyleLbl="sibTrans2D1" presStyleIdx="0" presStyleCnt="8"/>
      <dgm:spPr/>
    </dgm:pt>
    <dgm:pt modelId="{1B9FB0C5-77C1-45B1-9A7E-247F14306649}" type="pres">
      <dgm:prSet presAssocID="{A3E9F594-961A-45A5-8283-F2DCD2EB5FCC}" presName="node" presStyleLbl="node1" presStyleIdx="1" presStyleCnt="9" custScaleX="222488">
        <dgm:presLayoutVars>
          <dgm:bulletEnabled val="1"/>
        </dgm:presLayoutVars>
      </dgm:prSet>
      <dgm:spPr>
        <a:prstGeom prst="rect">
          <a:avLst/>
        </a:prstGeom>
      </dgm:spPr>
    </dgm:pt>
    <dgm:pt modelId="{74F15C5F-7C6B-4F10-8FEC-18DFB431AD59}" type="pres">
      <dgm:prSet presAssocID="{A516AACD-9E4B-4DC7-8C88-FCF0586D0642}" presName="sibTrans" presStyleLbl="sibTrans2D1" presStyleIdx="1" presStyleCnt="8"/>
      <dgm:spPr/>
    </dgm:pt>
    <dgm:pt modelId="{0414B4F5-A401-4D41-8C13-D8101FDDB6C2}" type="pres">
      <dgm:prSet presAssocID="{A516AACD-9E4B-4DC7-8C88-FCF0586D0642}" presName="connectorText" presStyleLbl="sibTrans2D1" presStyleIdx="1" presStyleCnt="8"/>
      <dgm:spPr/>
    </dgm:pt>
    <dgm:pt modelId="{FB73F5AE-7330-43E9-982F-60376189B0B0}" type="pres">
      <dgm:prSet presAssocID="{51F301AE-8C78-4AF6-8B50-E091FF4BAD49}" presName="node" presStyleLbl="node1" presStyleIdx="2" presStyleCnt="9" custScaleX="223261">
        <dgm:presLayoutVars>
          <dgm:bulletEnabled val="1"/>
        </dgm:presLayoutVars>
      </dgm:prSet>
      <dgm:spPr>
        <a:prstGeom prst="rect">
          <a:avLst/>
        </a:prstGeom>
      </dgm:spPr>
    </dgm:pt>
    <dgm:pt modelId="{5F15D703-AAEA-4CF0-9CC5-A1DB94758DF6}" type="pres">
      <dgm:prSet presAssocID="{2DBD459B-F3FE-44E0-B4D5-9755AC85A67E}" presName="sibTrans" presStyleLbl="sibTrans2D1" presStyleIdx="2" presStyleCnt="8"/>
      <dgm:spPr/>
    </dgm:pt>
    <dgm:pt modelId="{44D612CF-DEEE-4486-B727-C0890D52BAA2}" type="pres">
      <dgm:prSet presAssocID="{2DBD459B-F3FE-44E0-B4D5-9755AC85A67E}" presName="connectorText" presStyleLbl="sibTrans2D1" presStyleIdx="2" presStyleCnt="8"/>
      <dgm:spPr/>
    </dgm:pt>
    <dgm:pt modelId="{1249167F-2E8C-4943-9C5C-0A83EC810195}" type="pres">
      <dgm:prSet presAssocID="{734547F7-FD89-4500-AFFD-5E0BC3F8F878}" presName="node" presStyleLbl="node1" presStyleIdx="3" presStyleCnt="9" custScaleX="214964">
        <dgm:presLayoutVars>
          <dgm:bulletEnabled val="1"/>
        </dgm:presLayoutVars>
      </dgm:prSet>
      <dgm:spPr>
        <a:prstGeom prst="rect">
          <a:avLst/>
        </a:prstGeom>
      </dgm:spPr>
    </dgm:pt>
    <dgm:pt modelId="{DB3ED375-0730-42D6-A62A-AB6588FBD95D}" type="pres">
      <dgm:prSet presAssocID="{08FE0C45-9B7F-4A07-AFD7-59CBA437DDE5}" presName="sibTrans" presStyleLbl="sibTrans2D1" presStyleIdx="3" presStyleCnt="8"/>
      <dgm:spPr/>
    </dgm:pt>
    <dgm:pt modelId="{B063445E-432D-46F9-A72B-223B9C64C422}" type="pres">
      <dgm:prSet presAssocID="{08FE0C45-9B7F-4A07-AFD7-59CBA437DDE5}" presName="connectorText" presStyleLbl="sibTrans2D1" presStyleIdx="3" presStyleCnt="8"/>
      <dgm:spPr/>
    </dgm:pt>
    <dgm:pt modelId="{B1255379-5A6E-4AFD-8580-0EF913B1665E}" type="pres">
      <dgm:prSet presAssocID="{23B6C8BC-23DB-4C89-9B95-3F748A6DFD1E}" presName="node" presStyleLbl="node1" presStyleIdx="4" presStyleCnt="9" custScaleX="222488" custScaleY="90910">
        <dgm:presLayoutVars>
          <dgm:bulletEnabled val="1"/>
        </dgm:presLayoutVars>
      </dgm:prSet>
      <dgm:spPr>
        <a:prstGeom prst="rect">
          <a:avLst/>
        </a:prstGeom>
      </dgm:spPr>
    </dgm:pt>
    <dgm:pt modelId="{A9F9B4C0-9F48-4DF9-8642-33E8DAA24FBA}" type="pres">
      <dgm:prSet presAssocID="{A7160414-6274-4245-B41A-5B95B9568611}" presName="sibTrans" presStyleLbl="sibTrans2D1" presStyleIdx="4" presStyleCnt="8"/>
      <dgm:spPr/>
    </dgm:pt>
    <dgm:pt modelId="{EAE095CB-39DA-44FE-80FF-F4BA1D13C47E}" type="pres">
      <dgm:prSet presAssocID="{A7160414-6274-4245-B41A-5B95B9568611}" presName="connectorText" presStyleLbl="sibTrans2D1" presStyleIdx="4" presStyleCnt="8"/>
      <dgm:spPr/>
    </dgm:pt>
    <dgm:pt modelId="{67A0C3CB-A644-499F-B889-68236339F78A}" type="pres">
      <dgm:prSet presAssocID="{524ECC3D-9C8D-427D-8576-5C5B78E11668}" presName="node" presStyleLbl="node1" presStyleIdx="5" presStyleCnt="9" custScaleX="226724" custScaleY="90910">
        <dgm:presLayoutVars>
          <dgm:bulletEnabled val="1"/>
        </dgm:presLayoutVars>
      </dgm:prSet>
      <dgm:spPr>
        <a:prstGeom prst="rect">
          <a:avLst/>
        </a:prstGeom>
      </dgm:spPr>
    </dgm:pt>
    <dgm:pt modelId="{0ECB4574-B093-4238-ADE0-887B11D7A97E}" type="pres">
      <dgm:prSet presAssocID="{40C74DAD-6DFB-4A6F-BAEF-DC1AF051C4E2}" presName="sibTrans" presStyleLbl="sibTrans2D1" presStyleIdx="5" presStyleCnt="8"/>
      <dgm:spPr/>
    </dgm:pt>
    <dgm:pt modelId="{009D16DE-460B-48D2-804A-56327B909C71}" type="pres">
      <dgm:prSet presAssocID="{40C74DAD-6DFB-4A6F-BAEF-DC1AF051C4E2}" presName="connectorText" presStyleLbl="sibTrans2D1" presStyleIdx="5" presStyleCnt="8"/>
      <dgm:spPr/>
    </dgm:pt>
    <dgm:pt modelId="{28365B47-46E4-4A3C-A1FC-D3BF483E89EB}" type="pres">
      <dgm:prSet presAssocID="{BF30AFB9-4AF2-4F00-A342-675ADBC50ABF}" presName="node" presStyleLbl="node1" presStyleIdx="6" presStyleCnt="9" custScaleX="222488">
        <dgm:presLayoutVars>
          <dgm:bulletEnabled val="1"/>
        </dgm:presLayoutVars>
      </dgm:prSet>
      <dgm:spPr>
        <a:prstGeom prst="rect">
          <a:avLst/>
        </a:prstGeom>
      </dgm:spPr>
    </dgm:pt>
    <dgm:pt modelId="{87834DC3-D904-4728-9B53-3CDAB145C449}" type="pres">
      <dgm:prSet presAssocID="{B18880DA-2CAC-4268-AB50-3925BB16D73D}" presName="sibTrans" presStyleLbl="sibTrans2D1" presStyleIdx="6" presStyleCnt="8"/>
      <dgm:spPr/>
    </dgm:pt>
    <dgm:pt modelId="{FF1885AE-0589-4940-9851-CF00C73FE618}" type="pres">
      <dgm:prSet presAssocID="{B18880DA-2CAC-4268-AB50-3925BB16D73D}" presName="connectorText" presStyleLbl="sibTrans2D1" presStyleIdx="6" presStyleCnt="8"/>
      <dgm:spPr/>
    </dgm:pt>
    <dgm:pt modelId="{80D8486C-7652-403C-9CA0-8E201CA57847}" type="pres">
      <dgm:prSet presAssocID="{6D036BF1-902B-4AB2-8204-0087A159894E}" presName="node" presStyleLbl="node1" presStyleIdx="7" presStyleCnt="9" custScaleX="222488">
        <dgm:presLayoutVars>
          <dgm:bulletEnabled val="1"/>
        </dgm:presLayoutVars>
      </dgm:prSet>
      <dgm:spPr>
        <a:prstGeom prst="rect">
          <a:avLst/>
        </a:prstGeom>
      </dgm:spPr>
    </dgm:pt>
    <dgm:pt modelId="{C06EED19-D98D-4A30-91D0-122966FED7A0}" type="pres">
      <dgm:prSet presAssocID="{168B04AF-BB9C-4323-88F7-07D2E3846582}" presName="sibTrans" presStyleLbl="sibTrans2D1" presStyleIdx="7" presStyleCnt="8"/>
      <dgm:spPr/>
    </dgm:pt>
    <dgm:pt modelId="{FDF63EF5-4FEC-4BBC-91E5-49593DD59949}" type="pres">
      <dgm:prSet presAssocID="{168B04AF-BB9C-4323-88F7-07D2E3846582}" presName="connectorText" presStyleLbl="sibTrans2D1" presStyleIdx="7" presStyleCnt="8"/>
      <dgm:spPr/>
    </dgm:pt>
    <dgm:pt modelId="{9C737D50-3BED-401E-949E-CF1EF959FDC6}" type="pres">
      <dgm:prSet presAssocID="{4483ADF9-6020-4975-8D44-EF01CA6248D4}" presName="node" presStyleLbl="node1" presStyleIdx="8" presStyleCnt="9" custScaleX="223963" custScaleY="108813">
        <dgm:presLayoutVars>
          <dgm:bulletEnabled val="1"/>
        </dgm:presLayoutVars>
      </dgm:prSet>
      <dgm:spPr>
        <a:prstGeom prst="rect">
          <a:avLst/>
        </a:prstGeom>
      </dgm:spPr>
    </dgm:pt>
  </dgm:ptLst>
  <dgm:cxnLst>
    <dgm:cxn modelId="{BAB9A305-DE6C-4CF5-A2C3-1FE79B5CFEBA}" srcId="{288E51E6-0BD7-4135-9A8B-A2F2B52076E5}" destId="{9F7337CB-B0CB-44E4-BD02-E6082CF70740}" srcOrd="0" destOrd="0" parTransId="{D4B53B59-4663-40AD-9BB3-094C201A67DC}" sibTransId="{0470086C-54C9-4AE3-81BD-5483F7216595}"/>
    <dgm:cxn modelId="{AF3D2B11-34F2-422C-9482-43722AFDA697}" type="presOf" srcId="{B18880DA-2CAC-4268-AB50-3925BB16D73D}" destId="{FF1885AE-0589-4940-9851-CF00C73FE618}" srcOrd="1" destOrd="0" presId="urn:microsoft.com/office/officeart/2005/8/layout/process2"/>
    <dgm:cxn modelId="{FC646D12-5BC2-4C24-BBD2-2A6F301EF26F}" type="presOf" srcId="{9F7337CB-B0CB-44E4-BD02-E6082CF70740}" destId="{483A8CEB-CDCF-425F-8612-09658A2ADA09}" srcOrd="0" destOrd="0" presId="urn:microsoft.com/office/officeart/2005/8/layout/process2"/>
    <dgm:cxn modelId="{362C6220-524C-4FB8-B32C-09AE1A287DC6}" type="presOf" srcId="{4483ADF9-6020-4975-8D44-EF01CA6248D4}" destId="{9C737D50-3BED-401E-949E-CF1EF959FDC6}" srcOrd="0" destOrd="0" presId="urn:microsoft.com/office/officeart/2005/8/layout/process2"/>
    <dgm:cxn modelId="{BB685024-8149-42F6-AEFE-592D48081573}" type="presOf" srcId="{23B6C8BC-23DB-4C89-9B95-3F748A6DFD1E}" destId="{B1255379-5A6E-4AFD-8580-0EF913B1665E}" srcOrd="0" destOrd="0" presId="urn:microsoft.com/office/officeart/2005/8/layout/process2"/>
    <dgm:cxn modelId="{C19CC230-1E8F-49BD-812A-C46E01210360}" type="presOf" srcId="{2DBD459B-F3FE-44E0-B4D5-9755AC85A67E}" destId="{44D612CF-DEEE-4486-B727-C0890D52BAA2}" srcOrd="1" destOrd="0" presId="urn:microsoft.com/office/officeart/2005/8/layout/process2"/>
    <dgm:cxn modelId="{D67AEE35-4508-4B21-A352-4C990CF836C6}" type="presOf" srcId="{A3E9F594-961A-45A5-8283-F2DCD2EB5FCC}" destId="{1B9FB0C5-77C1-45B1-9A7E-247F14306649}" srcOrd="0" destOrd="0" presId="urn:microsoft.com/office/officeart/2005/8/layout/process2"/>
    <dgm:cxn modelId="{BC76083C-A2FA-4ABE-B13D-133C45F7B6E8}" type="presOf" srcId="{168B04AF-BB9C-4323-88F7-07D2E3846582}" destId="{FDF63EF5-4FEC-4BBC-91E5-49593DD59949}" srcOrd="1" destOrd="0" presId="urn:microsoft.com/office/officeart/2005/8/layout/process2"/>
    <dgm:cxn modelId="{7A24D93C-D84C-4F3E-B692-7B8C4984A9A7}" type="presOf" srcId="{524ECC3D-9C8D-427D-8576-5C5B78E11668}" destId="{67A0C3CB-A644-499F-B889-68236339F78A}" srcOrd="0" destOrd="0" presId="urn:microsoft.com/office/officeart/2005/8/layout/process2"/>
    <dgm:cxn modelId="{8113F845-D4E9-425E-87E4-A5BFD988291B}" type="presOf" srcId="{0470086C-54C9-4AE3-81BD-5483F7216595}" destId="{87510CB6-AB15-4DE0-A77E-7B6ACB2AD388}" srcOrd="1" destOrd="0" presId="urn:microsoft.com/office/officeart/2005/8/layout/process2"/>
    <dgm:cxn modelId="{46833B70-C083-49EF-B215-FA61976C4102}" type="presOf" srcId="{A516AACD-9E4B-4DC7-8C88-FCF0586D0642}" destId="{0414B4F5-A401-4D41-8C13-D8101FDDB6C2}" srcOrd="1" destOrd="0" presId="urn:microsoft.com/office/officeart/2005/8/layout/process2"/>
    <dgm:cxn modelId="{96ECE081-E3EC-47AA-B101-E9BD18E3D91A}" type="presOf" srcId="{2DBD459B-F3FE-44E0-B4D5-9755AC85A67E}" destId="{5F15D703-AAEA-4CF0-9CC5-A1DB94758DF6}" srcOrd="0" destOrd="0" presId="urn:microsoft.com/office/officeart/2005/8/layout/process2"/>
    <dgm:cxn modelId="{9FEF1C86-2086-4A43-9268-A46182C51BA7}" type="presOf" srcId="{A7160414-6274-4245-B41A-5B95B9568611}" destId="{A9F9B4C0-9F48-4DF9-8642-33E8DAA24FBA}" srcOrd="0" destOrd="0" presId="urn:microsoft.com/office/officeart/2005/8/layout/process2"/>
    <dgm:cxn modelId="{763C9795-C07D-486E-927A-D716F1306465}" srcId="{288E51E6-0BD7-4135-9A8B-A2F2B52076E5}" destId="{6D036BF1-902B-4AB2-8204-0087A159894E}" srcOrd="7" destOrd="0" parTransId="{80D314C9-7995-40A8-A4E7-BC94234B9CEA}" sibTransId="{168B04AF-BB9C-4323-88F7-07D2E3846582}"/>
    <dgm:cxn modelId="{0E54219E-C4CC-4024-B7F8-4B50E4863B7A}" type="presOf" srcId="{0470086C-54C9-4AE3-81BD-5483F7216595}" destId="{947A1DB6-4D75-4600-83B0-2B79F948A793}" srcOrd="0" destOrd="0" presId="urn:microsoft.com/office/officeart/2005/8/layout/process2"/>
    <dgm:cxn modelId="{ED382A9F-6C53-478E-A87B-71A8D13EEDA7}" type="presOf" srcId="{40C74DAD-6DFB-4A6F-BAEF-DC1AF051C4E2}" destId="{009D16DE-460B-48D2-804A-56327B909C71}" srcOrd="1" destOrd="0" presId="urn:microsoft.com/office/officeart/2005/8/layout/process2"/>
    <dgm:cxn modelId="{5D89CBA7-0B9A-44D4-BB95-10AEC0D88B1C}" srcId="{288E51E6-0BD7-4135-9A8B-A2F2B52076E5}" destId="{A3E9F594-961A-45A5-8283-F2DCD2EB5FCC}" srcOrd="1" destOrd="0" parTransId="{AB63FAA0-D4A4-4EDB-8484-B3DBB8B3203A}" sibTransId="{A516AACD-9E4B-4DC7-8C88-FCF0586D0642}"/>
    <dgm:cxn modelId="{8A052AAB-961F-4349-BEF8-15F58EFF8BAD}" type="presOf" srcId="{734547F7-FD89-4500-AFFD-5E0BC3F8F878}" destId="{1249167F-2E8C-4943-9C5C-0A83EC810195}" srcOrd="0" destOrd="0" presId="urn:microsoft.com/office/officeart/2005/8/layout/process2"/>
    <dgm:cxn modelId="{BF3511AD-D7B1-4640-869E-3E5E7999EB00}" srcId="{288E51E6-0BD7-4135-9A8B-A2F2B52076E5}" destId="{524ECC3D-9C8D-427D-8576-5C5B78E11668}" srcOrd="5" destOrd="0" parTransId="{9BFD310E-F7EB-40AF-90ED-A4061B03EF05}" sibTransId="{40C74DAD-6DFB-4A6F-BAEF-DC1AF051C4E2}"/>
    <dgm:cxn modelId="{2DDC45BF-91CA-4B3D-BC7A-042B8E3509AE}" srcId="{288E51E6-0BD7-4135-9A8B-A2F2B52076E5}" destId="{23B6C8BC-23DB-4C89-9B95-3F748A6DFD1E}" srcOrd="4" destOrd="0" parTransId="{2E494D1A-0229-46C6-852B-BDFAFCA37D9C}" sibTransId="{A7160414-6274-4245-B41A-5B95B9568611}"/>
    <dgm:cxn modelId="{8E9B94C2-EFC9-4A76-BB7A-8A7C37DF5DF1}" type="presOf" srcId="{B18880DA-2CAC-4268-AB50-3925BB16D73D}" destId="{87834DC3-D904-4728-9B53-3CDAB145C449}" srcOrd="0" destOrd="0" presId="urn:microsoft.com/office/officeart/2005/8/layout/process2"/>
    <dgm:cxn modelId="{C1EE4FC6-39CC-4F14-9FA3-34BFCE0BFC89}" srcId="{288E51E6-0BD7-4135-9A8B-A2F2B52076E5}" destId="{734547F7-FD89-4500-AFFD-5E0BC3F8F878}" srcOrd="3" destOrd="0" parTransId="{C99E7111-DA81-41F8-AF2A-71572E72F6F6}" sibTransId="{08FE0C45-9B7F-4A07-AFD7-59CBA437DDE5}"/>
    <dgm:cxn modelId="{786FDDCF-0970-4DA4-8F2B-3EDAA2B2EC1D}" type="presOf" srcId="{BF30AFB9-4AF2-4F00-A342-675ADBC50ABF}" destId="{28365B47-46E4-4A3C-A1FC-D3BF483E89EB}" srcOrd="0" destOrd="0" presId="urn:microsoft.com/office/officeart/2005/8/layout/process2"/>
    <dgm:cxn modelId="{D20B3BD1-E9B9-440E-9888-5415231DAC62}" type="presOf" srcId="{08FE0C45-9B7F-4A07-AFD7-59CBA437DDE5}" destId="{B063445E-432D-46F9-A72B-223B9C64C422}" srcOrd="1" destOrd="0" presId="urn:microsoft.com/office/officeart/2005/8/layout/process2"/>
    <dgm:cxn modelId="{7A1B5FD6-45EC-4CF0-9B01-7778FA317146}" type="presOf" srcId="{40C74DAD-6DFB-4A6F-BAEF-DC1AF051C4E2}" destId="{0ECB4574-B093-4238-ADE0-887B11D7A97E}" srcOrd="0" destOrd="0" presId="urn:microsoft.com/office/officeart/2005/8/layout/process2"/>
    <dgm:cxn modelId="{757F7FD7-CA75-4185-A3B8-B15B2E3CFB0C}" type="presOf" srcId="{168B04AF-BB9C-4323-88F7-07D2E3846582}" destId="{C06EED19-D98D-4A30-91D0-122966FED7A0}" srcOrd="0" destOrd="0" presId="urn:microsoft.com/office/officeart/2005/8/layout/process2"/>
    <dgm:cxn modelId="{0DA812D8-F80B-4AEF-B257-BBEFFF4204C5}" type="presOf" srcId="{A7160414-6274-4245-B41A-5B95B9568611}" destId="{EAE095CB-39DA-44FE-80FF-F4BA1D13C47E}" srcOrd="1" destOrd="0" presId="urn:microsoft.com/office/officeart/2005/8/layout/process2"/>
    <dgm:cxn modelId="{8AD68EDE-B0E3-49D2-BE95-26E46D6EC7C3}" type="presOf" srcId="{51F301AE-8C78-4AF6-8B50-E091FF4BAD49}" destId="{FB73F5AE-7330-43E9-982F-60376189B0B0}" srcOrd="0" destOrd="0" presId="urn:microsoft.com/office/officeart/2005/8/layout/process2"/>
    <dgm:cxn modelId="{8067BADF-B01C-439F-A482-FADE9B28450B}" type="presOf" srcId="{6D036BF1-902B-4AB2-8204-0087A159894E}" destId="{80D8486C-7652-403C-9CA0-8E201CA57847}" srcOrd="0" destOrd="0" presId="urn:microsoft.com/office/officeart/2005/8/layout/process2"/>
    <dgm:cxn modelId="{A22183E4-0E9D-4975-B817-736589704A37}" srcId="{288E51E6-0BD7-4135-9A8B-A2F2B52076E5}" destId="{4483ADF9-6020-4975-8D44-EF01CA6248D4}" srcOrd="8" destOrd="0" parTransId="{7EAAAA27-B186-4A70-8B02-344E765C24C2}" sibTransId="{48BC8BB8-27BE-4E79-870D-221CF30C1CF6}"/>
    <dgm:cxn modelId="{A35931E9-44C8-4A91-8426-139E327821BB}" type="presOf" srcId="{288E51E6-0BD7-4135-9A8B-A2F2B52076E5}" destId="{DC77B509-B72C-44C1-A0F7-2E193EA39021}" srcOrd="0" destOrd="0" presId="urn:microsoft.com/office/officeart/2005/8/layout/process2"/>
    <dgm:cxn modelId="{DB91A1EB-F570-43A8-9241-AA88A7AC7F82}" type="presOf" srcId="{A516AACD-9E4B-4DC7-8C88-FCF0586D0642}" destId="{74F15C5F-7C6B-4F10-8FEC-18DFB431AD59}" srcOrd="0" destOrd="0" presId="urn:microsoft.com/office/officeart/2005/8/layout/process2"/>
    <dgm:cxn modelId="{C1258DEC-5D35-4CD6-9D1C-94D14132F81B}" type="presOf" srcId="{08FE0C45-9B7F-4A07-AFD7-59CBA437DDE5}" destId="{DB3ED375-0730-42D6-A62A-AB6588FBD95D}" srcOrd="0" destOrd="0" presId="urn:microsoft.com/office/officeart/2005/8/layout/process2"/>
    <dgm:cxn modelId="{21302FF3-A713-4DD4-9D4A-BEC03DC35A59}" srcId="{288E51E6-0BD7-4135-9A8B-A2F2B52076E5}" destId="{51F301AE-8C78-4AF6-8B50-E091FF4BAD49}" srcOrd="2" destOrd="0" parTransId="{7E66EF8A-8C33-4885-B7A0-2FC928B7CA80}" sibTransId="{2DBD459B-F3FE-44E0-B4D5-9755AC85A67E}"/>
    <dgm:cxn modelId="{F7A3EEFE-F013-4DC9-85B1-A7F23F473B6A}" srcId="{288E51E6-0BD7-4135-9A8B-A2F2B52076E5}" destId="{BF30AFB9-4AF2-4F00-A342-675ADBC50ABF}" srcOrd="6" destOrd="0" parTransId="{DB54593F-981B-424A-88C6-CD93E989B0B8}" sibTransId="{B18880DA-2CAC-4268-AB50-3925BB16D73D}"/>
    <dgm:cxn modelId="{74400460-79AD-4DEE-B097-B1C96FC81C41}" type="presParOf" srcId="{DC77B509-B72C-44C1-A0F7-2E193EA39021}" destId="{483A8CEB-CDCF-425F-8612-09658A2ADA09}" srcOrd="0" destOrd="0" presId="urn:microsoft.com/office/officeart/2005/8/layout/process2"/>
    <dgm:cxn modelId="{64FD7FA1-FA81-43BE-AFB7-B4772A6E5902}" type="presParOf" srcId="{DC77B509-B72C-44C1-A0F7-2E193EA39021}" destId="{947A1DB6-4D75-4600-83B0-2B79F948A793}" srcOrd="1" destOrd="0" presId="urn:microsoft.com/office/officeart/2005/8/layout/process2"/>
    <dgm:cxn modelId="{C98C3984-E634-43FB-B29B-9E332EBA22FC}" type="presParOf" srcId="{947A1DB6-4D75-4600-83B0-2B79F948A793}" destId="{87510CB6-AB15-4DE0-A77E-7B6ACB2AD388}" srcOrd="0" destOrd="0" presId="urn:microsoft.com/office/officeart/2005/8/layout/process2"/>
    <dgm:cxn modelId="{A1E4BD59-8826-40F1-B27A-EAFBFE131A61}" type="presParOf" srcId="{DC77B509-B72C-44C1-A0F7-2E193EA39021}" destId="{1B9FB0C5-77C1-45B1-9A7E-247F14306649}" srcOrd="2" destOrd="0" presId="urn:microsoft.com/office/officeart/2005/8/layout/process2"/>
    <dgm:cxn modelId="{C3012228-F722-420A-9ABB-2F3F969B0564}" type="presParOf" srcId="{DC77B509-B72C-44C1-A0F7-2E193EA39021}" destId="{74F15C5F-7C6B-4F10-8FEC-18DFB431AD59}" srcOrd="3" destOrd="0" presId="urn:microsoft.com/office/officeart/2005/8/layout/process2"/>
    <dgm:cxn modelId="{0360CE23-43DC-4009-86FA-D0AFD31C1318}" type="presParOf" srcId="{74F15C5F-7C6B-4F10-8FEC-18DFB431AD59}" destId="{0414B4F5-A401-4D41-8C13-D8101FDDB6C2}" srcOrd="0" destOrd="0" presId="urn:microsoft.com/office/officeart/2005/8/layout/process2"/>
    <dgm:cxn modelId="{C957E4F7-F77C-4AD6-BAA0-98BAB5A93341}" type="presParOf" srcId="{DC77B509-B72C-44C1-A0F7-2E193EA39021}" destId="{FB73F5AE-7330-43E9-982F-60376189B0B0}" srcOrd="4" destOrd="0" presId="urn:microsoft.com/office/officeart/2005/8/layout/process2"/>
    <dgm:cxn modelId="{D9716289-C1A2-4D9C-A85F-C71462A6DFDE}" type="presParOf" srcId="{DC77B509-B72C-44C1-A0F7-2E193EA39021}" destId="{5F15D703-AAEA-4CF0-9CC5-A1DB94758DF6}" srcOrd="5" destOrd="0" presId="urn:microsoft.com/office/officeart/2005/8/layout/process2"/>
    <dgm:cxn modelId="{BE180ED6-A34A-436E-86BF-E06915267332}" type="presParOf" srcId="{5F15D703-AAEA-4CF0-9CC5-A1DB94758DF6}" destId="{44D612CF-DEEE-4486-B727-C0890D52BAA2}" srcOrd="0" destOrd="0" presId="urn:microsoft.com/office/officeart/2005/8/layout/process2"/>
    <dgm:cxn modelId="{442A0CF8-F116-4B0D-9BE0-1B4AE54E796C}" type="presParOf" srcId="{DC77B509-B72C-44C1-A0F7-2E193EA39021}" destId="{1249167F-2E8C-4943-9C5C-0A83EC810195}" srcOrd="6" destOrd="0" presId="urn:microsoft.com/office/officeart/2005/8/layout/process2"/>
    <dgm:cxn modelId="{0A842FFB-F4A6-4564-BE11-9FEE724BBD7B}" type="presParOf" srcId="{DC77B509-B72C-44C1-A0F7-2E193EA39021}" destId="{DB3ED375-0730-42D6-A62A-AB6588FBD95D}" srcOrd="7" destOrd="0" presId="urn:microsoft.com/office/officeart/2005/8/layout/process2"/>
    <dgm:cxn modelId="{63C66136-2034-437E-A0F5-0A8A5B2274B3}" type="presParOf" srcId="{DB3ED375-0730-42D6-A62A-AB6588FBD95D}" destId="{B063445E-432D-46F9-A72B-223B9C64C422}" srcOrd="0" destOrd="0" presId="urn:microsoft.com/office/officeart/2005/8/layout/process2"/>
    <dgm:cxn modelId="{169EC14D-D6C0-4734-8959-C9267D854417}" type="presParOf" srcId="{DC77B509-B72C-44C1-A0F7-2E193EA39021}" destId="{B1255379-5A6E-4AFD-8580-0EF913B1665E}" srcOrd="8" destOrd="0" presId="urn:microsoft.com/office/officeart/2005/8/layout/process2"/>
    <dgm:cxn modelId="{D3FA2EBF-EE8E-4705-BD0D-30092FFA8CCA}" type="presParOf" srcId="{DC77B509-B72C-44C1-A0F7-2E193EA39021}" destId="{A9F9B4C0-9F48-4DF9-8642-33E8DAA24FBA}" srcOrd="9" destOrd="0" presId="urn:microsoft.com/office/officeart/2005/8/layout/process2"/>
    <dgm:cxn modelId="{90D3192B-3E6F-47AE-996D-CAE35550138C}" type="presParOf" srcId="{A9F9B4C0-9F48-4DF9-8642-33E8DAA24FBA}" destId="{EAE095CB-39DA-44FE-80FF-F4BA1D13C47E}" srcOrd="0" destOrd="0" presId="urn:microsoft.com/office/officeart/2005/8/layout/process2"/>
    <dgm:cxn modelId="{81B5C52F-8BBE-4C7A-BB73-4B66BBA001A3}" type="presParOf" srcId="{DC77B509-B72C-44C1-A0F7-2E193EA39021}" destId="{67A0C3CB-A644-499F-B889-68236339F78A}" srcOrd="10" destOrd="0" presId="urn:microsoft.com/office/officeart/2005/8/layout/process2"/>
    <dgm:cxn modelId="{EA0E86CA-21A2-4AB6-B375-69E5DDD9CA91}" type="presParOf" srcId="{DC77B509-B72C-44C1-A0F7-2E193EA39021}" destId="{0ECB4574-B093-4238-ADE0-887B11D7A97E}" srcOrd="11" destOrd="0" presId="urn:microsoft.com/office/officeart/2005/8/layout/process2"/>
    <dgm:cxn modelId="{9ADCA722-C6E7-4CBF-86E0-915115B94836}" type="presParOf" srcId="{0ECB4574-B093-4238-ADE0-887B11D7A97E}" destId="{009D16DE-460B-48D2-804A-56327B909C71}" srcOrd="0" destOrd="0" presId="urn:microsoft.com/office/officeart/2005/8/layout/process2"/>
    <dgm:cxn modelId="{7C46FB3A-1908-4B14-A640-71DE7814E8E5}" type="presParOf" srcId="{DC77B509-B72C-44C1-A0F7-2E193EA39021}" destId="{28365B47-46E4-4A3C-A1FC-D3BF483E89EB}" srcOrd="12" destOrd="0" presId="urn:microsoft.com/office/officeart/2005/8/layout/process2"/>
    <dgm:cxn modelId="{284A3E9C-A40E-405B-A0E4-9F646DB6C2D1}" type="presParOf" srcId="{DC77B509-B72C-44C1-A0F7-2E193EA39021}" destId="{87834DC3-D904-4728-9B53-3CDAB145C449}" srcOrd="13" destOrd="0" presId="urn:microsoft.com/office/officeart/2005/8/layout/process2"/>
    <dgm:cxn modelId="{7D82DA88-7665-4F05-8B3F-96CC6883D9D8}" type="presParOf" srcId="{87834DC3-D904-4728-9B53-3CDAB145C449}" destId="{FF1885AE-0589-4940-9851-CF00C73FE618}" srcOrd="0" destOrd="0" presId="urn:microsoft.com/office/officeart/2005/8/layout/process2"/>
    <dgm:cxn modelId="{4B018260-BA46-496D-B377-07F9DA00751A}" type="presParOf" srcId="{DC77B509-B72C-44C1-A0F7-2E193EA39021}" destId="{80D8486C-7652-403C-9CA0-8E201CA57847}" srcOrd="14" destOrd="0" presId="urn:microsoft.com/office/officeart/2005/8/layout/process2"/>
    <dgm:cxn modelId="{259A9B97-2D5C-4F1C-A3CB-D15FCD5F3700}" type="presParOf" srcId="{DC77B509-B72C-44C1-A0F7-2E193EA39021}" destId="{C06EED19-D98D-4A30-91D0-122966FED7A0}" srcOrd="15" destOrd="0" presId="urn:microsoft.com/office/officeart/2005/8/layout/process2"/>
    <dgm:cxn modelId="{7B715ED1-5C09-4BDF-A0C1-69F9F7361BFE}" type="presParOf" srcId="{C06EED19-D98D-4A30-91D0-122966FED7A0}" destId="{FDF63EF5-4FEC-4BBC-91E5-49593DD59949}" srcOrd="0" destOrd="0" presId="urn:microsoft.com/office/officeart/2005/8/layout/process2"/>
    <dgm:cxn modelId="{4F3BF06A-67D5-4D49-AE8F-1A6556B405EF}" type="presParOf" srcId="{DC77B509-B72C-44C1-A0F7-2E193EA39021}" destId="{9C737D50-3BED-401E-949E-CF1EF959FDC6}" srcOrd="16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83A8CEB-CDCF-425F-8612-09658A2ADA09}">
      <dsp:nvSpPr>
        <dsp:cNvPr id="0" name=""/>
        <dsp:cNvSpPr/>
      </dsp:nvSpPr>
      <dsp:spPr>
        <a:xfrm>
          <a:off x="-3036" y="3302"/>
          <a:ext cx="1753995" cy="350486"/>
        </a:xfrm>
        <a:prstGeom prst="rect">
          <a:avLst/>
        </a:prstGeom>
        <a:solidFill>
          <a:schemeClr val="lt1">
            <a:hueOff val="0"/>
            <a:satOff val="0"/>
            <a:lumOff val="0"/>
            <a:alpha val="8000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 dirty="0"/>
            <a:t>Sprite</a:t>
          </a:r>
        </a:p>
      </dsp:txBody>
      <dsp:txXfrm>
        <a:off x="-3036" y="3302"/>
        <a:ext cx="1753995" cy="350486"/>
      </dsp:txXfrm>
    </dsp:sp>
    <dsp:sp modelId="{947A1DB6-4D75-4600-83B0-2B79F948A793}">
      <dsp:nvSpPr>
        <dsp:cNvPr id="0" name=""/>
        <dsp:cNvSpPr/>
      </dsp:nvSpPr>
      <dsp:spPr>
        <a:xfrm rot="5400000">
          <a:off x="801674" y="363427"/>
          <a:ext cx="144574" cy="173489"/>
        </a:xfrm>
        <a:prstGeom prst="rightArrow">
          <a:avLst>
            <a:gd name="adj1" fmla="val 60000"/>
            <a:gd name="adj2" fmla="val 50000"/>
          </a:avLst>
        </a:prstGeom>
        <a:solidFill>
          <a:srgbClr val="00206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100" kern="1200"/>
        </a:p>
      </dsp:txBody>
      <dsp:txXfrm rot="-5400000">
        <a:off x="821915" y="377884"/>
        <a:ext cx="104093" cy="101202"/>
      </dsp:txXfrm>
    </dsp:sp>
    <dsp:sp modelId="{1B9FB0C5-77C1-45B1-9A7E-247F14306649}">
      <dsp:nvSpPr>
        <dsp:cNvPr id="0" name=""/>
        <dsp:cNvSpPr/>
      </dsp:nvSpPr>
      <dsp:spPr>
        <a:xfrm>
          <a:off x="0" y="546554"/>
          <a:ext cx="1747923" cy="385531"/>
        </a:xfrm>
        <a:prstGeom prst="rect">
          <a:avLst/>
        </a:prstGeom>
        <a:solidFill>
          <a:schemeClr val="lt1">
            <a:hueOff val="0"/>
            <a:satOff val="0"/>
            <a:lumOff val="0"/>
            <a:alpha val="8000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 dirty="0"/>
            <a:t>Block</a:t>
          </a:r>
        </a:p>
      </dsp:txBody>
      <dsp:txXfrm>
        <a:off x="0" y="546554"/>
        <a:ext cx="1747923" cy="385531"/>
      </dsp:txXfrm>
    </dsp:sp>
    <dsp:sp modelId="{74F15C5F-7C6B-4F10-8FEC-18DFB431AD59}">
      <dsp:nvSpPr>
        <dsp:cNvPr id="0" name=""/>
        <dsp:cNvSpPr/>
      </dsp:nvSpPr>
      <dsp:spPr>
        <a:xfrm rot="5400000">
          <a:off x="801674" y="941724"/>
          <a:ext cx="144574" cy="173489"/>
        </a:xfrm>
        <a:prstGeom prst="rightArrow">
          <a:avLst>
            <a:gd name="adj1" fmla="val 60000"/>
            <a:gd name="adj2" fmla="val 50000"/>
          </a:avLst>
        </a:prstGeom>
        <a:solidFill>
          <a:srgbClr val="00206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100" kern="1200"/>
        </a:p>
      </dsp:txBody>
      <dsp:txXfrm rot="-5400000">
        <a:off x="821915" y="956181"/>
        <a:ext cx="104093" cy="101202"/>
      </dsp:txXfrm>
    </dsp:sp>
    <dsp:sp modelId="{FB73F5AE-7330-43E9-982F-60376189B0B0}">
      <dsp:nvSpPr>
        <dsp:cNvPr id="0" name=""/>
        <dsp:cNvSpPr/>
      </dsp:nvSpPr>
      <dsp:spPr>
        <a:xfrm>
          <a:off x="-3036" y="1124852"/>
          <a:ext cx="1753995" cy="385531"/>
        </a:xfrm>
        <a:prstGeom prst="rect">
          <a:avLst/>
        </a:prstGeom>
        <a:solidFill>
          <a:schemeClr val="lt1">
            <a:hueOff val="0"/>
            <a:satOff val="0"/>
            <a:lumOff val="0"/>
            <a:alpha val="8000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 dirty="0"/>
            <a:t>Command</a:t>
          </a:r>
        </a:p>
      </dsp:txBody>
      <dsp:txXfrm>
        <a:off x="-3036" y="1124852"/>
        <a:ext cx="1753995" cy="385531"/>
      </dsp:txXfrm>
    </dsp:sp>
    <dsp:sp modelId="{5F15D703-AAEA-4CF0-9CC5-A1DB94758DF6}">
      <dsp:nvSpPr>
        <dsp:cNvPr id="0" name=""/>
        <dsp:cNvSpPr/>
      </dsp:nvSpPr>
      <dsp:spPr>
        <a:xfrm rot="5400000">
          <a:off x="801674" y="1520021"/>
          <a:ext cx="144574" cy="173489"/>
        </a:xfrm>
        <a:prstGeom prst="rightArrow">
          <a:avLst>
            <a:gd name="adj1" fmla="val 60000"/>
            <a:gd name="adj2" fmla="val 50000"/>
          </a:avLst>
        </a:prstGeom>
        <a:solidFill>
          <a:srgbClr val="00206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100" kern="1200"/>
        </a:p>
      </dsp:txBody>
      <dsp:txXfrm rot="-5400000">
        <a:off x="821915" y="1534478"/>
        <a:ext cx="104093" cy="101202"/>
      </dsp:txXfrm>
    </dsp:sp>
    <dsp:sp modelId="{1249167F-2E8C-4943-9C5C-0A83EC810195}">
      <dsp:nvSpPr>
        <dsp:cNvPr id="0" name=""/>
        <dsp:cNvSpPr/>
      </dsp:nvSpPr>
      <dsp:spPr>
        <a:xfrm>
          <a:off x="29555" y="1703149"/>
          <a:ext cx="1688812" cy="385531"/>
        </a:xfrm>
        <a:prstGeom prst="rect">
          <a:avLst/>
        </a:prstGeom>
        <a:solidFill>
          <a:schemeClr val="lt1">
            <a:hueOff val="0"/>
            <a:satOff val="0"/>
            <a:lumOff val="0"/>
            <a:alpha val="8000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 dirty="0"/>
            <a:t>Logical sequence</a:t>
          </a:r>
        </a:p>
      </dsp:txBody>
      <dsp:txXfrm>
        <a:off x="29555" y="1703149"/>
        <a:ext cx="1688812" cy="385531"/>
      </dsp:txXfrm>
    </dsp:sp>
    <dsp:sp modelId="{DB3ED375-0730-42D6-A62A-AB6588FBD95D}">
      <dsp:nvSpPr>
        <dsp:cNvPr id="0" name=""/>
        <dsp:cNvSpPr/>
      </dsp:nvSpPr>
      <dsp:spPr>
        <a:xfrm rot="5400000">
          <a:off x="801674" y="2098318"/>
          <a:ext cx="144574" cy="173489"/>
        </a:xfrm>
        <a:prstGeom prst="rightArrow">
          <a:avLst>
            <a:gd name="adj1" fmla="val 60000"/>
            <a:gd name="adj2" fmla="val 50000"/>
          </a:avLst>
        </a:prstGeom>
        <a:solidFill>
          <a:srgbClr val="00206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100" kern="1200"/>
        </a:p>
      </dsp:txBody>
      <dsp:txXfrm rot="-5400000">
        <a:off x="821915" y="2112775"/>
        <a:ext cx="104093" cy="101202"/>
      </dsp:txXfrm>
    </dsp:sp>
    <dsp:sp modelId="{B1255379-5A6E-4AFD-8580-0EF913B1665E}">
      <dsp:nvSpPr>
        <dsp:cNvPr id="0" name=""/>
        <dsp:cNvSpPr/>
      </dsp:nvSpPr>
      <dsp:spPr>
        <a:xfrm>
          <a:off x="0" y="2281446"/>
          <a:ext cx="1747923" cy="350486"/>
        </a:xfrm>
        <a:prstGeom prst="rect">
          <a:avLst/>
        </a:prstGeom>
        <a:solidFill>
          <a:schemeClr val="lt1">
            <a:hueOff val="0"/>
            <a:satOff val="0"/>
            <a:lumOff val="0"/>
            <a:alpha val="8000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 dirty="0"/>
            <a:t>Document</a:t>
          </a:r>
        </a:p>
      </dsp:txBody>
      <dsp:txXfrm>
        <a:off x="0" y="2281446"/>
        <a:ext cx="1747923" cy="350486"/>
      </dsp:txXfrm>
    </dsp:sp>
    <dsp:sp modelId="{A9F9B4C0-9F48-4DF9-8642-33E8DAA24FBA}">
      <dsp:nvSpPr>
        <dsp:cNvPr id="0" name=""/>
        <dsp:cNvSpPr/>
      </dsp:nvSpPr>
      <dsp:spPr>
        <a:xfrm rot="5400000">
          <a:off x="801674" y="2641571"/>
          <a:ext cx="144574" cy="173489"/>
        </a:xfrm>
        <a:prstGeom prst="rightArrow">
          <a:avLst>
            <a:gd name="adj1" fmla="val 60000"/>
            <a:gd name="adj2" fmla="val 50000"/>
          </a:avLst>
        </a:prstGeom>
        <a:solidFill>
          <a:srgbClr val="00206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100" kern="1200"/>
        </a:p>
      </dsp:txBody>
      <dsp:txXfrm rot="-5400000">
        <a:off x="821915" y="2656028"/>
        <a:ext cx="104093" cy="101202"/>
      </dsp:txXfrm>
    </dsp:sp>
    <dsp:sp modelId="{67A0C3CB-A644-499F-B889-68236339F78A}">
      <dsp:nvSpPr>
        <dsp:cNvPr id="0" name=""/>
        <dsp:cNvSpPr/>
      </dsp:nvSpPr>
      <dsp:spPr>
        <a:xfrm>
          <a:off x="-16639" y="2824698"/>
          <a:ext cx="1781202" cy="350486"/>
        </a:xfrm>
        <a:prstGeom prst="rect">
          <a:avLst/>
        </a:prstGeom>
        <a:solidFill>
          <a:schemeClr val="lt1">
            <a:hueOff val="0"/>
            <a:satOff val="0"/>
            <a:lumOff val="0"/>
            <a:alpha val="8000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 dirty="0"/>
            <a:t>De-bug</a:t>
          </a:r>
        </a:p>
      </dsp:txBody>
      <dsp:txXfrm>
        <a:off x="-16639" y="2824698"/>
        <a:ext cx="1781202" cy="350486"/>
      </dsp:txXfrm>
    </dsp:sp>
    <dsp:sp modelId="{0ECB4574-B093-4238-ADE0-887B11D7A97E}">
      <dsp:nvSpPr>
        <dsp:cNvPr id="0" name=""/>
        <dsp:cNvSpPr/>
      </dsp:nvSpPr>
      <dsp:spPr>
        <a:xfrm rot="5400000">
          <a:off x="801674" y="3184823"/>
          <a:ext cx="144574" cy="173489"/>
        </a:xfrm>
        <a:prstGeom prst="rightArrow">
          <a:avLst>
            <a:gd name="adj1" fmla="val 60000"/>
            <a:gd name="adj2" fmla="val 50000"/>
          </a:avLst>
        </a:prstGeom>
        <a:solidFill>
          <a:srgbClr val="00206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100" kern="1200"/>
        </a:p>
      </dsp:txBody>
      <dsp:txXfrm rot="-5400000">
        <a:off x="821915" y="3199280"/>
        <a:ext cx="104093" cy="101202"/>
      </dsp:txXfrm>
    </dsp:sp>
    <dsp:sp modelId="{28365B47-46E4-4A3C-A1FC-D3BF483E89EB}">
      <dsp:nvSpPr>
        <dsp:cNvPr id="0" name=""/>
        <dsp:cNvSpPr/>
      </dsp:nvSpPr>
      <dsp:spPr>
        <a:xfrm>
          <a:off x="0" y="3367950"/>
          <a:ext cx="1747923" cy="385531"/>
        </a:xfrm>
        <a:prstGeom prst="rect">
          <a:avLst/>
        </a:prstGeom>
        <a:solidFill>
          <a:schemeClr val="lt1">
            <a:hueOff val="0"/>
            <a:satOff val="0"/>
            <a:lumOff val="0"/>
            <a:alpha val="8000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 dirty="0"/>
            <a:t>Quiz</a:t>
          </a:r>
        </a:p>
      </dsp:txBody>
      <dsp:txXfrm>
        <a:off x="0" y="3367950"/>
        <a:ext cx="1747923" cy="385531"/>
      </dsp:txXfrm>
    </dsp:sp>
    <dsp:sp modelId="{87834DC3-D904-4728-9B53-3CDAB145C449}">
      <dsp:nvSpPr>
        <dsp:cNvPr id="0" name=""/>
        <dsp:cNvSpPr/>
      </dsp:nvSpPr>
      <dsp:spPr>
        <a:xfrm rot="5400000">
          <a:off x="801674" y="3763120"/>
          <a:ext cx="144574" cy="173489"/>
        </a:xfrm>
        <a:prstGeom prst="rightArrow">
          <a:avLst>
            <a:gd name="adj1" fmla="val 60000"/>
            <a:gd name="adj2" fmla="val 50000"/>
          </a:avLst>
        </a:prstGeom>
        <a:solidFill>
          <a:srgbClr val="00206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100" kern="1200"/>
        </a:p>
      </dsp:txBody>
      <dsp:txXfrm rot="-5400000">
        <a:off x="821915" y="3777577"/>
        <a:ext cx="104093" cy="101202"/>
      </dsp:txXfrm>
    </dsp:sp>
    <dsp:sp modelId="{80D8486C-7652-403C-9CA0-8E201CA57847}">
      <dsp:nvSpPr>
        <dsp:cNvPr id="0" name=""/>
        <dsp:cNvSpPr/>
      </dsp:nvSpPr>
      <dsp:spPr>
        <a:xfrm>
          <a:off x="0" y="3946247"/>
          <a:ext cx="1747923" cy="385531"/>
        </a:xfrm>
        <a:prstGeom prst="rect">
          <a:avLst/>
        </a:prstGeom>
        <a:solidFill>
          <a:schemeClr val="lt1">
            <a:hueOff val="0"/>
            <a:satOff val="0"/>
            <a:lumOff val="0"/>
            <a:alpha val="8000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 dirty="0"/>
            <a:t>Import</a:t>
          </a:r>
        </a:p>
      </dsp:txBody>
      <dsp:txXfrm>
        <a:off x="0" y="3946247"/>
        <a:ext cx="1747923" cy="385531"/>
      </dsp:txXfrm>
    </dsp:sp>
    <dsp:sp modelId="{C06EED19-D98D-4A30-91D0-122966FED7A0}">
      <dsp:nvSpPr>
        <dsp:cNvPr id="0" name=""/>
        <dsp:cNvSpPr/>
      </dsp:nvSpPr>
      <dsp:spPr>
        <a:xfrm rot="5400000">
          <a:off x="801674" y="4341417"/>
          <a:ext cx="144574" cy="173489"/>
        </a:xfrm>
        <a:prstGeom prst="rightArrow">
          <a:avLst>
            <a:gd name="adj1" fmla="val 60000"/>
            <a:gd name="adj2" fmla="val 50000"/>
          </a:avLst>
        </a:prstGeom>
        <a:solidFill>
          <a:srgbClr val="00206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700" kern="1200"/>
        </a:p>
      </dsp:txBody>
      <dsp:txXfrm rot="-5400000">
        <a:off x="821915" y="4355874"/>
        <a:ext cx="104093" cy="101202"/>
      </dsp:txXfrm>
    </dsp:sp>
    <dsp:sp modelId="{9C737D50-3BED-401E-949E-CF1EF959FDC6}">
      <dsp:nvSpPr>
        <dsp:cNvPr id="0" name=""/>
        <dsp:cNvSpPr/>
      </dsp:nvSpPr>
      <dsp:spPr>
        <a:xfrm>
          <a:off x="-5793" y="4524545"/>
          <a:ext cx="1759510" cy="41950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 dirty="0"/>
            <a:t>Google</a:t>
          </a:r>
        </a:p>
      </dsp:txBody>
      <dsp:txXfrm>
        <a:off x="-5793" y="4524545"/>
        <a:ext cx="1759510" cy="41950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95FF7F-7EB1-46E6-8A2B-84B94C102B0F}" type="datetimeFigureOut">
              <a:rPr lang="en-GB" smtClean="0"/>
              <a:t>30/06/2022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B8D7C8-BE53-485B-89E7-7BBD79201C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5659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t>6/30/2022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t>6/30/2022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81850" y="274639"/>
            <a:ext cx="222885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5300" y="274639"/>
            <a:ext cx="652145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t>6/30/2022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t>6/30/2022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t>6/30/2022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530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555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t>6/30/2022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t>6/30/2022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t>6/30/2022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t>6/30/2022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t>6/30/2022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t>6/30/2022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D47194-42D1-45DF-801F-2CB4FB3186B6}" type="datetimeFigureOut">
              <a:rPr lang="en-US" smtClean="0"/>
              <a:t>6/30/2022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C32E2C-9B2F-47BB-94A6-DC4BA3801AC8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hyperlink" Target="http://spmath87311.blogspot.com/2011/11/noriens-graphing-post.html" TargetMode="External"/><Relationship Id="rId7" Type="http://schemas.openxmlformats.org/officeDocument/2006/relationships/diagramQuickStyle" Target="../diagrams/quickStyle1.xml"/><Relationship Id="rId12" Type="http://schemas.openxmlformats.org/officeDocument/2006/relationships/image" Target="../media/image5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6" Type="http://schemas.openxmlformats.org/officeDocument/2006/relationships/diagramLayout" Target="../diagrams/layout1.xml"/><Relationship Id="rId11" Type="http://schemas.openxmlformats.org/officeDocument/2006/relationships/image" Target="../media/image4.png"/><Relationship Id="rId5" Type="http://schemas.openxmlformats.org/officeDocument/2006/relationships/diagramData" Target="../diagrams/data1.xml"/><Relationship Id="rId10" Type="http://schemas.openxmlformats.org/officeDocument/2006/relationships/image" Target="../media/image3.png"/><Relationship Id="rId4" Type="http://schemas.openxmlformats.org/officeDocument/2006/relationships/image" Target="../media/image2.png"/><Relationship Id="rId9" Type="http://schemas.microsoft.com/office/2007/relationships/diagramDrawing" Target="../diagrams/drawing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" name="Picture 31" descr="A picture containing game&#10;&#10;Description automatically generated">
            <a:extLst>
              <a:ext uri="{FF2B5EF4-FFF2-40B4-BE49-F238E27FC236}">
                <a16:creationId xmlns:a16="http://schemas.microsoft.com/office/drawing/2014/main" id="{6159E2DA-D571-4F56-913A-AFCE70E4739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-18030" y="16835"/>
            <a:ext cx="9924030" cy="678995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0EDB0263-DD0A-4262-9628-DAFA425E21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6864" y="173562"/>
            <a:ext cx="4405088" cy="1143000"/>
          </a:xfrm>
        </p:spPr>
        <p:txBody>
          <a:bodyPr>
            <a:normAutofit fontScale="90000"/>
          </a:bodyPr>
          <a:lstStyle/>
          <a:p>
            <a:r>
              <a:rPr lang="en-GB" sz="7200" b="1" dirty="0">
                <a:solidFill>
                  <a:srgbClr val="002060"/>
                </a:solidFill>
                <a:latin typeface="Matura MT Script Capitals" panose="03020802060602070202" pitchFamily="66" charset="0"/>
                <a:ea typeface="DotumChe" panose="020B0503020000020004" pitchFamily="49" charset="-127"/>
              </a:rPr>
              <a:t>Computing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70C1C058-70D7-4E9B-919B-A3BBD9158B2B}"/>
              </a:ext>
            </a:extLst>
          </p:cNvPr>
          <p:cNvSpPr/>
          <p:nvPr/>
        </p:nvSpPr>
        <p:spPr>
          <a:xfrm>
            <a:off x="169664" y="144408"/>
            <a:ext cx="9607872" cy="6569184"/>
          </a:xfrm>
          <a:custGeom>
            <a:avLst/>
            <a:gdLst>
              <a:gd name="connsiteX0" fmla="*/ 0 w 9607872"/>
              <a:gd name="connsiteY0" fmla="*/ 0 h 6569184"/>
              <a:gd name="connsiteX1" fmla="*/ 686277 w 9607872"/>
              <a:gd name="connsiteY1" fmla="*/ 0 h 6569184"/>
              <a:gd name="connsiteX2" fmla="*/ 1372553 w 9607872"/>
              <a:gd name="connsiteY2" fmla="*/ 0 h 6569184"/>
              <a:gd name="connsiteX3" fmla="*/ 1770594 w 9607872"/>
              <a:gd name="connsiteY3" fmla="*/ 0 h 6569184"/>
              <a:gd name="connsiteX4" fmla="*/ 2264713 w 9607872"/>
              <a:gd name="connsiteY4" fmla="*/ 0 h 6569184"/>
              <a:gd name="connsiteX5" fmla="*/ 2758832 w 9607872"/>
              <a:gd name="connsiteY5" fmla="*/ 0 h 6569184"/>
              <a:gd name="connsiteX6" fmla="*/ 3349030 w 9607872"/>
              <a:gd name="connsiteY6" fmla="*/ 0 h 6569184"/>
              <a:gd name="connsiteX7" fmla="*/ 3939228 w 9607872"/>
              <a:gd name="connsiteY7" fmla="*/ 0 h 6569184"/>
              <a:gd name="connsiteX8" fmla="*/ 4625504 w 9607872"/>
              <a:gd name="connsiteY8" fmla="*/ 0 h 6569184"/>
              <a:gd name="connsiteX9" fmla="*/ 5119623 w 9607872"/>
              <a:gd name="connsiteY9" fmla="*/ 0 h 6569184"/>
              <a:gd name="connsiteX10" fmla="*/ 5805900 w 9607872"/>
              <a:gd name="connsiteY10" fmla="*/ 0 h 6569184"/>
              <a:gd name="connsiteX11" fmla="*/ 6588255 w 9607872"/>
              <a:gd name="connsiteY11" fmla="*/ 0 h 6569184"/>
              <a:gd name="connsiteX12" fmla="*/ 7274532 w 9607872"/>
              <a:gd name="connsiteY12" fmla="*/ 0 h 6569184"/>
              <a:gd name="connsiteX13" fmla="*/ 7672572 w 9607872"/>
              <a:gd name="connsiteY13" fmla="*/ 0 h 6569184"/>
              <a:gd name="connsiteX14" fmla="*/ 8551006 w 9607872"/>
              <a:gd name="connsiteY14" fmla="*/ 0 h 6569184"/>
              <a:gd name="connsiteX15" fmla="*/ 9607872 w 9607872"/>
              <a:gd name="connsiteY15" fmla="*/ 0 h 6569184"/>
              <a:gd name="connsiteX16" fmla="*/ 9607872 w 9607872"/>
              <a:gd name="connsiteY16" fmla="*/ 525535 h 6569184"/>
              <a:gd name="connsiteX17" fmla="*/ 9607872 w 9607872"/>
              <a:gd name="connsiteY17" fmla="*/ 1182453 h 6569184"/>
              <a:gd name="connsiteX18" fmla="*/ 9607872 w 9607872"/>
              <a:gd name="connsiteY18" fmla="*/ 1642296 h 6569184"/>
              <a:gd name="connsiteX19" fmla="*/ 9607872 w 9607872"/>
              <a:gd name="connsiteY19" fmla="*/ 2102139 h 6569184"/>
              <a:gd name="connsiteX20" fmla="*/ 9607872 w 9607872"/>
              <a:gd name="connsiteY20" fmla="*/ 2824749 h 6569184"/>
              <a:gd name="connsiteX21" fmla="*/ 9607872 w 9607872"/>
              <a:gd name="connsiteY21" fmla="*/ 3613051 h 6569184"/>
              <a:gd name="connsiteX22" fmla="*/ 9607872 w 9607872"/>
              <a:gd name="connsiteY22" fmla="*/ 4138586 h 6569184"/>
              <a:gd name="connsiteX23" fmla="*/ 9607872 w 9607872"/>
              <a:gd name="connsiteY23" fmla="*/ 4861196 h 6569184"/>
              <a:gd name="connsiteX24" fmla="*/ 9607872 w 9607872"/>
              <a:gd name="connsiteY24" fmla="*/ 5452423 h 6569184"/>
              <a:gd name="connsiteX25" fmla="*/ 9607872 w 9607872"/>
              <a:gd name="connsiteY25" fmla="*/ 5977957 h 6569184"/>
              <a:gd name="connsiteX26" fmla="*/ 9607872 w 9607872"/>
              <a:gd name="connsiteY26" fmla="*/ 6569184 h 6569184"/>
              <a:gd name="connsiteX27" fmla="*/ 9209832 w 9607872"/>
              <a:gd name="connsiteY27" fmla="*/ 6569184 h 6569184"/>
              <a:gd name="connsiteX28" fmla="*/ 8715712 w 9607872"/>
              <a:gd name="connsiteY28" fmla="*/ 6569184 h 6569184"/>
              <a:gd name="connsiteX29" fmla="*/ 8317672 w 9607872"/>
              <a:gd name="connsiteY29" fmla="*/ 6569184 h 6569184"/>
              <a:gd name="connsiteX30" fmla="*/ 7631395 w 9607872"/>
              <a:gd name="connsiteY30" fmla="*/ 6569184 h 6569184"/>
              <a:gd name="connsiteX31" fmla="*/ 7233355 w 9607872"/>
              <a:gd name="connsiteY31" fmla="*/ 6569184 h 6569184"/>
              <a:gd name="connsiteX32" fmla="*/ 6643157 w 9607872"/>
              <a:gd name="connsiteY32" fmla="*/ 6569184 h 6569184"/>
              <a:gd name="connsiteX33" fmla="*/ 5956881 w 9607872"/>
              <a:gd name="connsiteY33" fmla="*/ 6569184 h 6569184"/>
              <a:gd name="connsiteX34" fmla="*/ 5270604 w 9607872"/>
              <a:gd name="connsiteY34" fmla="*/ 6569184 h 6569184"/>
              <a:gd name="connsiteX35" fmla="*/ 4776485 w 9607872"/>
              <a:gd name="connsiteY35" fmla="*/ 6569184 h 6569184"/>
              <a:gd name="connsiteX36" fmla="*/ 3898051 w 9607872"/>
              <a:gd name="connsiteY36" fmla="*/ 6569184 h 6569184"/>
              <a:gd name="connsiteX37" fmla="*/ 3403932 w 9607872"/>
              <a:gd name="connsiteY37" fmla="*/ 6569184 h 6569184"/>
              <a:gd name="connsiteX38" fmla="*/ 2813734 w 9607872"/>
              <a:gd name="connsiteY38" fmla="*/ 6569184 h 6569184"/>
              <a:gd name="connsiteX39" fmla="*/ 2415694 w 9607872"/>
              <a:gd name="connsiteY39" fmla="*/ 6569184 h 6569184"/>
              <a:gd name="connsiteX40" fmla="*/ 2017653 w 9607872"/>
              <a:gd name="connsiteY40" fmla="*/ 6569184 h 6569184"/>
              <a:gd name="connsiteX41" fmla="*/ 1619613 w 9607872"/>
              <a:gd name="connsiteY41" fmla="*/ 6569184 h 6569184"/>
              <a:gd name="connsiteX42" fmla="*/ 1221572 w 9607872"/>
              <a:gd name="connsiteY42" fmla="*/ 6569184 h 6569184"/>
              <a:gd name="connsiteX43" fmla="*/ 0 w 9607872"/>
              <a:gd name="connsiteY43" fmla="*/ 6569184 h 6569184"/>
              <a:gd name="connsiteX44" fmla="*/ 0 w 9607872"/>
              <a:gd name="connsiteY44" fmla="*/ 6043649 h 6569184"/>
              <a:gd name="connsiteX45" fmla="*/ 0 w 9607872"/>
              <a:gd name="connsiteY45" fmla="*/ 5255347 h 6569184"/>
              <a:gd name="connsiteX46" fmla="*/ 0 w 9607872"/>
              <a:gd name="connsiteY46" fmla="*/ 4467045 h 6569184"/>
              <a:gd name="connsiteX47" fmla="*/ 0 w 9607872"/>
              <a:gd name="connsiteY47" fmla="*/ 3941510 h 6569184"/>
              <a:gd name="connsiteX48" fmla="*/ 0 w 9607872"/>
              <a:gd name="connsiteY48" fmla="*/ 3415976 h 6569184"/>
              <a:gd name="connsiteX49" fmla="*/ 0 w 9607872"/>
              <a:gd name="connsiteY49" fmla="*/ 2890441 h 6569184"/>
              <a:gd name="connsiteX50" fmla="*/ 0 w 9607872"/>
              <a:gd name="connsiteY50" fmla="*/ 2167831 h 6569184"/>
              <a:gd name="connsiteX51" fmla="*/ 0 w 9607872"/>
              <a:gd name="connsiteY51" fmla="*/ 1445220 h 6569184"/>
              <a:gd name="connsiteX52" fmla="*/ 0 w 9607872"/>
              <a:gd name="connsiteY52" fmla="*/ 788302 h 6569184"/>
              <a:gd name="connsiteX53" fmla="*/ 0 w 9607872"/>
              <a:gd name="connsiteY53" fmla="*/ 0 h 65691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</a:cxnLst>
            <a:rect l="l" t="t" r="r" b="b"/>
            <a:pathLst>
              <a:path w="9607872" h="6569184" extrusionOk="0">
                <a:moveTo>
                  <a:pt x="0" y="0"/>
                </a:moveTo>
                <a:cubicBezTo>
                  <a:pt x="189184" y="18968"/>
                  <a:pt x="512231" y="24905"/>
                  <a:pt x="686277" y="0"/>
                </a:cubicBezTo>
                <a:cubicBezTo>
                  <a:pt x="860323" y="-24905"/>
                  <a:pt x="1035835" y="-9725"/>
                  <a:pt x="1372553" y="0"/>
                </a:cubicBezTo>
                <a:cubicBezTo>
                  <a:pt x="1709271" y="9725"/>
                  <a:pt x="1619575" y="14289"/>
                  <a:pt x="1770594" y="0"/>
                </a:cubicBezTo>
                <a:cubicBezTo>
                  <a:pt x="1921613" y="-14289"/>
                  <a:pt x="2134682" y="17834"/>
                  <a:pt x="2264713" y="0"/>
                </a:cubicBezTo>
                <a:cubicBezTo>
                  <a:pt x="2394744" y="-17834"/>
                  <a:pt x="2624368" y="18849"/>
                  <a:pt x="2758832" y="0"/>
                </a:cubicBezTo>
                <a:cubicBezTo>
                  <a:pt x="2893296" y="-18849"/>
                  <a:pt x="3114073" y="-16572"/>
                  <a:pt x="3349030" y="0"/>
                </a:cubicBezTo>
                <a:cubicBezTo>
                  <a:pt x="3583987" y="16572"/>
                  <a:pt x="3749427" y="-9407"/>
                  <a:pt x="3939228" y="0"/>
                </a:cubicBezTo>
                <a:cubicBezTo>
                  <a:pt x="4129029" y="9407"/>
                  <a:pt x="4423289" y="-11819"/>
                  <a:pt x="4625504" y="0"/>
                </a:cubicBezTo>
                <a:cubicBezTo>
                  <a:pt x="4827719" y="11819"/>
                  <a:pt x="4935737" y="10223"/>
                  <a:pt x="5119623" y="0"/>
                </a:cubicBezTo>
                <a:cubicBezTo>
                  <a:pt x="5303509" y="-10223"/>
                  <a:pt x="5603095" y="-15899"/>
                  <a:pt x="5805900" y="0"/>
                </a:cubicBezTo>
                <a:cubicBezTo>
                  <a:pt x="6008705" y="15899"/>
                  <a:pt x="6355826" y="7738"/>
                  <a:pt x="6588255" y="0"/>
                </a:cubicBezTo>
                <a:cubicBezTo>
                  <a:pt x="6820685" y="-7738"/>
                  <a:pt x="6960174" y="28420"/>
                  <a:pt x="7274532" y="0"/>
                </a:cubicBezTo>
                <a:cubicBezTo>
                  <a:pt x="7588890" y="-28420"/>
                  <a:pt x="7531550" y="6488"/>
                  <a:pt x="7672572" y="0"/>
                </a:cubicBezTo>
                <a:cubicBezTo>
                  <a:pt x="7813594" y="-6488"/>
                  <a:pt x="8258230" y="-27521"/>
                  <a:pt x="8551006" y="0"/>
                </a:cubicBezTo>
                <a:cubicBezTo>
                  <a:pt x="8843782" y="27521"/>
                  <a:pt x="9178209" y="-26477"/>
                  <a:pt x="9607872" y="0"/>
                </a:cubicBezTo>
                <a:cubicBezTo>
                  <a:pt x="9622114" y="170635"/>
                  <a:pt x="9613702" y="415458"/>
                  <a:pt x="9607872" y="525535"/>
                </a:cubicBezTo>
                <a:cubicBezTo>
                  <a:pt x="9602042" y="635613"/>
                  <a:pt x="9604827" y="1016743"/>
                  <a:pt x="9607872" y="1182453"/>
                </a:cubicBezTo>
                <a:cubicBezTo>
                  <a:pt x="9610917" y="1348163"/>
                  <a:pt x="9627526" y="1500137"/>
                  <a:pt x="9607872" y="1642296"/>
                </a:cubicBezTo>
                <a:cubicBezTo>
                  <a:pt x="9588218" y="1784455"/>
                  <a:pt x="9618657" y="1901046"/>
                  <a:pt x="9607872" y="2102139"/>
                </a:cubicBezTo>
                <a:cubicBezTo>
                  <a:pt x="9597087" y="2303232"/>
                  <a:pt x="9626402" y="2590696"/>
                  <a:pt x="9607872" y="2824749"/>
                </a:cubicBezTo>
                <a:cubicBezTo>
                  <a:pt x="9589343" y="3058802"/>
                  <a:pt x="9581199" y="3320146"/>
                  <a:pt x="9607872" y="3613051"/>
                </a:cubicBezTo>
                <a:cubicBezTo>
                  <a:pt x="9634545" y="3905956"/>
                  <a:pt x="9630203" y="3888528"/>
                  <a:pt x="9607872" y="4138586"/>
                </a:cubicBezTo>
                <a:cubicBezTo>
                  <a:pt x="9585541" y="4388644"/>
                  <a:pt x="9594728" y="4621961"/>
                  <a:pt x="9607872" y="4861196"/>
                </a:cubicBezTo>
                <a:cubicBezTo>
                  <a:pt x="9621017" y="5100431"/>
                  <a:pt x="9617533" y="5161789"/>
                  <a:pt x="9607872" y="5452423"/>
                </a:cubicBezTo>
                <a:cubicBezTo>
                  <a:pt x="9598211" y="5743057"/>
                  <a:pt x="9598603" y="5739931"/>
                  <a:pt x="9607872" y="5977957"/>
                </a:cubicBezTo>
                <a:cubicBezTo>
                  <a:pt x="9617141" y="6215983"/>
                  <a:pt x="9595205" y="6289369"/>
                  <a:pt x="9607872" y="6569184"/>
                </a:cubicBezTo>
                <a:cubicBezTo>
                  <a:pt x="9505030" y="6556449"/>
                  <a:pt x="9321725" y="6574868"/>
                  <a:pt x="9209832" y="6569184"/>
                </a:cubicBezTo>
                <a:cubicBezTo>
                  <a:pt x="9097939" y="6563500"/>
                  <a:pt x="8899987" y="6593668"/>
                  <a:pt x="8715712" y="6569184"/>
                </a:cubicBezTo>
                <a:cubicBezTo>
                  <a:pt x="8531437" y="6544700"/>
                  <a:pt x="8446986" y="6585530"/>
                  <a:pt x="8317672" y="6569184"/>
                </a:cubicBezTo>
                <a:cubicBezTo>
                  <a:pt x="8188358" y="6552838"/>
                  <a:pt x="7905514" y="6578026"/>
                  <a:pt x="7631395" y="6569184"/>
                </a:cubicBezTo>
                <a:cubicBezTo>
                  <a:pt x="7357276" y="6560342"/>
                  <a:pt x="7386062" y="6575907"/>
                  <a:pt x="7233355" y="6569184"/>
                </a:cubicBezTo>
                <a:cubicBezTo>
                  <a:pt x="7080648" y="6562461"/>
                  <a:pt x="6931666" y="6592569"/>
                  <a:pt x="6643157" y="6569184"/>
                </a:cubicBezTo>
                <a:cubicBezTo>
                  <a:pt x="6354648" y="6545799"/>
                  <a:pt x="6174541" y="6569557"/>
                  <a:pt x="5956881" y="6569184"/>
                </a:cubicBezTo>
                <a:cubicBezTo>
                  <a:pt x="5739221" y="6568811"/>
                  <a:pt x="5409237" y="6539791"/>
                  <a:pt x="5270604" y="6569184"/>
                </a:cubicBezTo>
                <a:cubicBezTo>
                  <a:pt x="5131971" y="6598577"/>
                  <a:pt x="4921132" y="6545685"/>
                  <a:pt x="4776485" y="6569184"/>
                </a:cubicBezTo>
                <a:cubicBezTo>
                  <a:pt x="4631838" y="6592683"/>
                  <a:pt x="4226381" y="6545291"/>
                  <a:pt x="3898051" y="6569184"/>
                </a:cubicBezTo>
                <a:cubicBezTo>
                  <a:pt x="3569721" y="6593077"/>
                  <a:pt x="3636839" y="6552422"/>
                  <a:pt x="3403932" y="6569184"/>
                </a:cubicBezTo>
                <a:cubicBezTo>
                  <a:pt x="3171025" y="6585946"/>
                  <a:pt x="2976011" y="6555481"/>
                  <a:pt x="2813734" y="6569184"/>
                </a:cubicBezTo>
                <a:cubicBezTo>
                  <a:pt x="2651457" y="6582887"/>
                  <a:pt x="2497353" y="6574136"/>
                  <a:pt x="2415694" y="6569184"/>
                </a:cubicBezTo>
                <a:cubicBezTo>
                  <a:pt x="2334035" y="6564232"/>
                  <a:pt x="2181554" y="6558198"/>
                  <a:pt x="2017653" y="6569184"/>
                </a:cubicBezTo>
                <a:cubicBezTo>
                  <a:pt x="1853752" y="6580170"/>
                  <a:pt x="1767900" y="6586270"/>
                  <a:pt x="1619613" y="6569184"/>
                </a:cubicBezTo>
                <a:cubicBezTo>
                  <a:pt x="1471326" y="6552098"/>
                  <a:pt x="1397364" y="6585830"/>
                  <a:pt x="1221572" y="6569184"/>
                </a:cubicBezTo>
                <a:cubicBezTo>
                  <a:pt x="1045780" y="6552538"/>
                  <a:pt x="247257" y="6552303"/>
                  <a:pt x="0" y="6569184"/>
                </a:cubicBezTo>
                <a:cubicBezTo>
                  <a:pt x="18373" y="6387549"/>
                  <a:pt x="10041" y="6265043"/>
                  <a:pt x="0" y="6043649"/>
                </a:cubicBezTo>
                <a:cubicBezTo>
                  <a:pt x="-10041" y="5822255"/>
                  <a:pt x="-12352" y="5424555"/>
                  <a:pt x="0" y="5255347"/>
                </a:cubicBezTo>
                <a:cubicBezTo>
                  <a:pt x="12352" y="5086139"/>
                  <a:pt x="14338" y="4699179"/>
                  <a:pt x="0" y="4467045"/>
                </a:cubicBezTo>
                <a:cubicBezTo>
                  <a:pt x="-14338" y="4234911"/>
                  <a:pt x="16194" y="4051863"/>
                  <a:pt x="0" y="3941510"/>
                </a:cubicBezTo>
                <a:cubicBezTo>
                  <a:pt x="-16194" y="3831158"/>
                  <a:pt x="21501" y="3676648"/>
                  <a:pt x="0" y="3415976"/>
                </a:cubicBezTo>
                <a:cubicBezTo>
                  <a:pt x="-21501" y="3155304"/>
                  <a:pt x="-21399" y="3144584"/>
                  <a:pt x="0" y="2890441"/>
                </a:cubicBezTo>
                <a:cubicBezTo>
                  <a:pt x="21399" y="2636299"/>
                  <a:pt x="34182" y="2350846"/>
                  <a:pt x="0" y="2167831"/>
                </a:cubicBezTo>
                <a:cubicBezTo>
                  <a:pt x="-34182" y="1984816"/>
                  <a:pt x="-29673" y="1751941"/>
                  <a:pt x="0" y="1445220"/>
                </a:cubicBezTo>
                <a:cubicBezTo>
                  <a:pt x="29673" y="1138499"/>
                  <a:pt x="8357" y="1029635"/>
                  <a:pt x="0" y="788302"/>
                </a:cubicBezTo>
                <a:cubicBezTo>
                  <a:pt x="-8357" y="546969"/>
                  <a:pt x="30071" y="249673"/>
                  <a:pt x="0" y="0"/>
                </a:cubicBezTo>
                <a:close/>
              </a:path>
            </a:pathLst>
          </a:custGeom>
          <a:noFill/>
          <a:ln w="38100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866498953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A6BA2AC3-6286-4428-961D-24296760D37F}"/>
              </a:ext>
            </a:extLst>
          </p:cNvPr>
          <p:cNvSpPr txBox="1"/>
          <p:nvPr/>
        </p:nvSpPr>
        <p:spPr>
          <a:xfrm>
            <a:off x="1136576" y="6332473"/>
            <a:ext cx="91786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Matura MT Script Capitals" panose="03020802060602070202" pitchFamily="66" charset="0"/>
              </a:rPr>
              <a:t>“Man is still the most extraordinary computer of all.” – John F Kennedy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33B673A-D6A1-4643-B770-1B89AFF48E7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29064" y="404664"/>
            <a:ext cx="4033267" cy="4744470"/>
          </a:xfrm>
          <a:prstGeom prst="rect">
            <a:avLst/>
          </a:prstGeom>
        </p:spPr>
      </p:pic>
      <p:graphicFrame>
        <p:nvGraphicFramePr>
          <p:cNvPr id="11" name="Diagram 10">
            <a:extLst>
              <a:ext uri="{FF2B5EF4-FFF2-40B4-BE49-F238E27FC236}">
                <a16:creationId xmlns:a16="http://schemas.microsoft.com/office/drawing/2014/main" id="{F0FA6EE7-D6DA-41F8-9DF1-B4BCA127513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39413927"/>
              </p:ext>
            </p:extLst>
          </p:nvPr>
        </p:nvGraphicFramePr>
        <p:xfrm>
          <a:off x="343669" y="1373330"/>
          <a:ext cx="1747923" cy="49473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BFC01427-E037-4CC3-8A73-8706F56E03D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0265390"/>
              </p:ext>
            </p:extLst>
          </p:nvPr>
        </p:nvGraphicFramePr>
        <p:xfrm>
          <a:off x="2279286" y="1229764"/>
          <a:ext cx="2889737" cy="48158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41465">
                  <a:extLst>
                    <a:ext uri="{9D8B030D-6E8A-4147-A177-3AD203B41FA5}">
                      <a16:colId xmlns:a16="http://schemas.microsoft.com/office/drawing/2014/main" val="3128931857"/>
                    </a:ext>
                  </a:extLst>
                </a:gridCol>
                <a:gridCol w="2448272">
                  <a:extLst>
                    <a:ext uri="{9D8B030D-6E8A-4147-A177-3AD203B41FA5}">
                      <a16:colId xmlns:a16="http://schemas.microsoft.com/office/drawing/2014/main" val="1349438352"/>
                    </a:ext>
                  </a:extLst>
                </a:gridCol>
              </a:tblGrid>
              <a:tr h="211987">
                <a:tc>
                  <a:txBody>
                    <a:bodyPr/>
                    <a:lstStyle/>
                    <a:p>
                      <a:endParaRPr lang="en-GB" sz="10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00980783"/>
                  </a:ext>
                </a:extLst>
              </a:tr>
              <a:tr h="211987">
                <a:tc>
                  <a:txBody>
                    <a:bodyPr/>
                    <a:lstStyle/>
                    <a:p>
                      <a:r>
                        <a:rPr lang="en-GB" sz="1000" b="1" dirty="0"/>
                        <a:t>Programming</a:t>
                      </a:r>
                    </a:p>
                    <a:p>
                      <a:endParaRPr lang="en-GB" sz="1000" b="1" dirty="0"/>
                    </a:p>
                    <a:p>
                      <a:endParaRPr lang="en-GB" sz="1000" b="1" dirty="0"/>
                    </a:p>
                    <a:p>
                      <a:endParaRPr lang="en-GB" sz="1000" b="1" dirty="0"/>
                    </a:p>
                  </a:txBody>
                  <a:tcPr vert="vert27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000" dirty="0"/>
                        <a:t>identify the pros and cons of different types of quizzes.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000" dirty="0"/>
                        <a:t> decompose a problem into smaller parts.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000" dirty="0"/>
                        <a:t>write a program using Scratch.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000" dirty="0"/>
                        <a:t> identify errors and debug a program using Scratch.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000" b="0" dirty="0"/>
                        <a:t>Changing and altering different parts of code including the sprite. Debugging any problems that arise</a:t>
                      </a:r>
                      <a:endParaRPr lang="en-GB" sz="1000" b="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2807982"/>
                  </a:ext>
                </a:extLst>
              </a:tr>
              <a:tr h="211987">
                <a:tc>
                  <a:txBody>
                    <a:bodyPr/>
                    <a:lstStyle/>
                    <a:p>
                      <a:r>
                        <a:rPr lang="en-GB" sz="1000" b="1" dirty="0"/>
                        <a:t>Communication</a:t>
                      </a:r>
                    </a:p>
                    <a:p>
                      <a:endParaRPr lang="en-GB" sz="1000" b="1" dirty="0"/>
                    </a:p>
                    <a:p>
                      <a:endParaRPr lang="en-GB" sz="1000" b="1" dirty="0"/>
                    </a:p>
                    <a:p>
                      <a:endParaRPr lang="en-GB" sz="1000" b="1" dirty="0"/>
                    </a:p>
                  </a:txBody>
                  <a:tcPr vert="vert27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000" b="0" dirty="0"/>
                        <a:t>Use the </a:t>
                      </a:r>
                      <a:r>
                        <a:rPr lang="en-US" sz="1000" b="0" dirty="0" err="1"/>
                        <a:t>chromebooks</a:t>
                      </a:r>
                      <a:r>
                        <a:rPr lang="en-US" sz="1000" b="0" dirty="0"/>
                        <a:t> to create a presentation about different cities in England </a:t>
                      </a:r>
                      <a:r>
                        <a:rPr lang="en-US" sz="1000" b="0" dirty="0" err="1"/>
                        <a:t>e.g</a:t>
                      </a:r>
                      <a:r>
                        <a:rPr lang="en-US" sz="1000" b="0" dirty="0"/>
                        <a:t> Brighton, London and then present the information to the class. 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46309931"/>
                  </a:ext>
                </a:extLst>
              </a:tr>
              <a:tr h="368539">
                <a:tc>
                  <a:txBody>
                    <a:bodyPr/>
                    <a:lstStyle/>
                    <a:p>
                      <a:r>
                        <a:rPr lang="en-GB" sz="1000" b="1" dirty="0"/>
                        <a:t>Research</a:t>
                      </a:r>
                    </a:p>
                    <a:p>
                      <a:endParaRPr lang="en-GB" sz="1000" b="1" dirty="0"/>
                    </a:p>
                    <a:p>
                      <a:endParaRPr lang="en-GB" sz="1000" b="1" dirty="0"/>
                    </a:p>
                    <a:p>
                      <a:endParaRPr lang="en-GB" sz="1000" b="1" dirty="0"/>
                    </a:p>
                  </a:txBody>
                  <a:tcPr vert="vert27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000" b="0" dirty="0"/>
                        <a:t>Use the internet to research appropriate cat shelters to copy when building our own shelter for </a:t>
                      </a:r>
                      <a:r>
                        <a:rPr lang="en-US" sz="1000" b="0" dirty="0" err="1"/>
                        <a:t>Varjak</a:t>
                      </a:r>
                      <a:r>
                        <a:rPr lang="en-US" sz="1000" b="0" dirty="0"/>
                        <a:t> Paw.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GB" sz="1000" b="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8491102"/>
                  </a:ext>
                </a:extLst>
              </a:tr>
              <a:tr h="211987">
                <a:tc>
                  <a:txBody>
                    <a:bodyPr/>
                    <a:lstStyle/>
                    <a:p>
                      <a:r>
                        <a:rPr lang="en-GB" sz="1000" b="1" dirty="0"/>
                        <a:t>Multimedia</a:t>
                      </a:r>
                    </a:p>
                    <a:p>
                      <a:endParaRPr lang="en-GB" sz="1000" b="1" dirty="0"/>
                    </a:p>
                    <a:p>
                      <a:endParaRPr lang="en-GB" sz="1000" b="1" dirty="0"/>
                    </a:p>
                    <a:p>
                      <a:endParaRPr lang="en-GB" sz="1000" b="1" dirty="0"/>
                    </a:p>
                  </a:txBody>
                  <a:tcPr vert="vert27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000" b="0" dirty="0"/>
                        <a:t>Importing photos into </a:t>
                      </a:r>
                      <a:r>
                        <a:rPr lang="en-US" sz="1000" b="0" dirty="0" err="1"/>
                        <a:t>Powerpoint</a:t>
                      </a:r>
                      <a:r>
                        <a:rPr lang="en-US" sz="1000" b="0" dirty="0"/>
                        <a:t> presentations.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000" b="0" dirty="0"/>
                        <a:t>Changing the </a:t>
                      </a:r>
                      <a:r>
                        <a:rPr lang="en-US" sz="1000" b="0" dirty="0" err="1"/>
                        <a:t>colours</a:t>
                      </a:r>
                      <a:r>
                        <a:rPr lang="en-US" sz="1000" b="0" dirty="0"/>
                        <a:t> and fonts of wording</a:t>
                      </a:r>
                    </a:p>
                    <a:p>
                      <a:endParaRPr lang="en-GB" sz="10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49875010"/>
                  </a:ext>
                </a:extLst>
              </a:tr>
              <a:tr h="211987">
                <a:tc>
                  <a:txBody>
                    <a:bodyPr/>
                    <a:lstStyle/>
                    <a:p>
                      <a:r>
                        <a:rPr lang="en-GB" sz="1000" b="1" dirty="0"/>
                        <a:t>Data</a:t>
                      </a:r>
                    </a:p>
                    <a:p>
                      <a:endParaRPr lang="en-GB" sz="1000" b="1" dirty="0"/>
                    </a:p>
                    <a:p>
                      <a:endParaRPr lang="en-GB" sz="1000" b="1" dirty="0"/>
                    </a:p>
                    <a:p>
                      <a:endParaRPr lang="en-GB" sz="1000" b="1" dirty="0"/>
                    </a:p>
                  </a:txBody>
                  <a:tcPr vert="vert27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000" b="0" dirty="0"/>
                        <a:t>Answering and asking quiz questions.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000" b="0" dirty="0"/>
                        <a:t>Following code examples to generate their own basic games. </a:t>
                      </a:r>
                    </a:p>
                    <a:p>
                      <a:endParaRPr lang="en-GB" sz="10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69182723"/>
                  </a:ext>
                </a:extLst>
              </a:tr>
            </a:tbl>
          </a:graphicData>
        </a:graphic>
      </p:graphicFrame>
      <p:sp>
        <p:nvSpPr>
          <p:cNvPr id="17" name="Rectangle 16">
            <a:extLst>
              <a:ext uri="{FF2B5EF4-FFF2-40B4-BE49-F238E27FC236}">
                <a16:creationId xmlns:a16="http://schemas.microsoft.com/office/drawing/2014/main" id="{5A67FB06-B7FF-4B94-A322-BA0E1BA415B6}"/>
              </a:ext>
            </a:extLst>
          </p:cNvPr>
          <p:cNvSpPr/>
          <p:nvPr/>
        </p:nvSpPr>
        <p:spPr>
          <a:xfrm>
            <a:off x="5904268" y="5233847"/>
            <a:ext cx="1076399" cy="102189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>
                <a:solidFill>
                  <a:schemeClr val="tx1"/>
                </a:solidFill>
              </a:rPr>
              <a:t>Picture / app / programme 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C63FF8B9-1D77-4F73-B139-EC7DB73CB194}"/>
              </a:ext>
            </a:extLst>
          </p:cNvPr>
          <p:cNvSpPr/>
          <p:nvPr/>
        </p:nvSpPr>
        <p:spPr>
          <a:xfrm>
            <a:off x="8564677" y="5287421"/>
            <a:ext cx="1076399" cy="102189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>
                <a:solidFill>
                  <a:schemeClr val="tx1"/>
                </a:solidFill>
              </a:rPr>
              <a:t>Picture / app / programme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348DBBD-A062-9C82-39EA-DDBBFBE010CE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925138" y="5323472"/>
            <a:ext cx="1034660" cy="901961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B0A5052A-BDB2-386D-3EF8-3AD2D36A6F51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8581847" y="5309031"/>
            <a:ext cx="1039817" cy="958534"/>
          </a:xfrm>
          <a:prstGeom prst="rect">
            <a:avLst/>
          </a:prstGeom>
        </p:spPr>
      </p:pic>
      <p:pic>
        <p:nvPicPr>
          <p:cNvPr id="1028" name="Picture 4" descr="Scratch Programming Playground">
            <a:extLst>
              <a:ext uri="{FF2B5EF4-FFF2-40B4-BE49-F238E27FC236}">
                <a16:creationId xmlns:a16="http://schemas.microsoft.com/office/drawing/2014/main" id="{59CCD4FA-93B8-82C4-642F-36474445372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85248" y="5255341"/>
            <a:ext cx="1100137" cy="1038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699368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LengthInSeconds xmlns="648e69cc-640f-431f-b062-262d95adac52" xsi:nil="true"/>
    <lcf76f155ced4ddcb4097134ff3c332f xmlns="648e69cc-640f-431f-b062-262d95adac52">
      <Terms xmlns="http://schemas.microsoft.com/office/infopath/2007/PartnerControls"/>
    </lcf76f155ced4ddcb4097134ff3c332f>
    <TaxCatchAll xmlns="061ec3ad-226f-4eb4-9e91-45b4f692dd17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5FD5F50371DD8458AFE6318E1B05CB5" ma:contentTypeVersion="12" ma:contentTypeDescription="Create a new document." ma:contentTypeScope="" ma:versionID="5c0cfbefe576ca4b1b4ce793e1924731">
  <xsd:schema xmlns:xsd="http://www.w3.org/2001/XMLSchema" xmlns:xs="http://www.w3.org/2001/XMLSchema" xmlns:p="http://schemas.microsoft.com/office/2006/metadata/properties" xmlns:ns2="648e69cc-640f-431f-b062-262d95adac52" xmlns:ns3="061ec3ad-226f-4eb4-9e91-45b4f692dd17" targetNamespace="http://schemas.microsoft.com/office/2006/metadata/properties" ma:root="true" ma:fieldsID="c718f42a66d4b6307f100f22e365e506" ns2:_="" ns3:_="">
    <xsd:import namespace="648e69cc-640f-431f-b062-262d95adac52"/>
    <xsd:import namespace="061ec3ad-226f-4eb4-9e91-45b4f692dd1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48e69cc-640f-431f-b062-262d95adac5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3" nillable="true" ma:displayName="Length (seconds)" ma:internalName="MediaLengthInSeconds" ma:readOnly="true">
      <xsd:simpleType>
        <xsd:restriction base="dms:Unknown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f05d3ca9-34b9-4998-9a20-aed4db4a722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61ec3ad-226f-4eb4-9e91-45b4f692dd17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bd4a0d11-0137-432c-b157-368d1eff7620}" ma:internalName="TaxCatchAll" ma:showField="CatchAllData" ma:web="061ec3ad-226f-4eb4-9e91-45b4f692dd1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CDAF691-AC16-4ADA-8474-8D96A75F2E64}">
  <ds:schemaRefs>
    <ds:schemaRef ds:uri="http://schemas.microsoft.com/office/2006/metadata/properties"/>
    <ds:schemaRef ds:uri="http://schemas.microsoft.com/office/infopath/2007/PartnerControls"/>
    <ds:schemaRef ds:uri="648e69cc-640f-431f-b062-262d95adac52"/>
    <ds:schemaRef ds:uri="061ec3ad-226f-4eb4-9e91-45b4f692dd17"/>
  </ds:schemaRefs>
</ds:datastoreItem>
</file>

<file path=customXml/itemProps2.xml><?xml version="1.0" encoding="utf-8"?>
<ds:datastoreItem xmlns:ds="http://schemas.openxmlformats.org/officeDocument/2006/customXml" ds:itemID="{2F63A39F-CFD6-498B-8B6E-D7D3609B602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48e69cc-640f-431f-b062-262d95adac52"/>
    <ds:schemaRef ds:uri="061ec3ad-226f-4eb4-9e91-45b4f692dd1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AD1E5533-2AB1-4976-B500-A96138A96D5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2001</TotalTime>
  <Words>167</Words>
  <Application>Microsoft Office PowerPoint</Application>
  <PresentationFormat>A4 Paper (210x297 mm)</PresentationFormat>
  <Paragraphs>34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Matura MT Script Capitals</vt:lpstr>
      <vt:lpstr>Office Theme</vt:lpstr>
      <vt:lpstr>Computing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Denise Pipe</dc:creator>
  <cp:lastModifiedBy>Emma Everington</cp:lastModifiedBy>
  <cp:revision>9</cp:revision>
  <dcterms:created xsi:type="dcterms:W3CDTF">2020-03-26T19:22:25Z</dcterms:created>
  <dcterms:modified xsi:type="dcterms:W3CDTF">2022-06-30T07:06:41Z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0x010100E5FD5F50371DD8458AFE6318E1B05CB5</vt:lpwstr>
  </property>
  <property fmtid="{D5CDD505-2E9C-101B-9397-08002B2CF9AE}" pid="3" name="Order">
    <vt:r8>60800</vt:r8>
  </property>
  <property fmtid="{D5CDD505-2E9C-101B-9397-08002B2CF9AE}" pid="4" name="xd_Signature">
    <vt:bool>false</vt:bool>
  </property>
  <property fmtid="{D5CDD505-2E9C-101B-9397-08002B2CF9AE}" pid="5" name="xd_ProgID">
    <vt:lpwstr/>
  </property>
  <property fmtid="{D5CDD505-2E9C-101B-9397-08002B2CF9AE}" pid="6" name="_ExtendedDescription">
    <vt:lpwstr/>
  </property>
  <property fmtid="{D5CDD505-2E9C-101B-9397-08002B2CF9AE}" pid="7" name="TriggerFlowInfo">
    <vt:lpwstr/>
  </property>
  <property fmtid="{D5CDD505-2E9C-101B-9397-08002B2CF9AE}" pid="8" name="_SourceUrl">
    <vt:lpwstr/>
  </property>
  <property fmtid="{D5CDD505-2E9C-101B-9397-08002B2CF9AE}" pid="9" name="_SharedFileIndex">
    <vt:lpwstr/>
  </property>
  <property fmtid="{D5CDD505-2E9C-101B-9397-08002B2CF9AE}" pid="10" name="ComplianceAssetId">
    <vt:lpwstr/>
  </property>
  <property fmtid="{D5CDD505-2E9C-101B-9397-08002B2CF9AE}" pid="11" name="TemplateUrl">
    <vt:lpwstr/>
  </property>
  <property fmtid="{D5CDD505-2E9C-101B-9397-08002B2CF9AE}" pid="12" name="MediaServiceImageTags">
    <vt:lpwstr/>
  </property>
</Properties>
</file>