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7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32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1650: First daily newspaper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1876: telephone invented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1902: first radio signals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1969: internet invented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1994: world wide web established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1957: first space shuttle launched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1927: first television broadcast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1817: First push bike invented and used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 dirty="0">
              <a:solidFill>
                <a:schemeClr val="tx1"/>
              </a:solidFill>
            </a:rPr>
            <a:t>2007: first </a:t>
          </a:r>
          <a:r>
            <a:rPr lang="en-GB" sz="900" b="1" dirty="0" err="1">
              <a:solidFill>
                <a:schemeClr val="tx1"/>
              </a:solidFill>
            </a:rPr>
            <a:t>Iphone</a:t>
          </a:r>
          <a:r>
            <a:rPr lang="en-GB" sz="900" b="1" dirty="0">
              <a:solidFill>
                <a:schemeClr val="tx1"/>
              </a:solidFill>
            </a:rPr>
            <a:t> in use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DAA3371-65C7-450A-B01E-AB688AA7EB1B}">
      <dgm:prSet custT="1"/>
      <dgm:spPr/>
      <dgm:t>
        <a:bodyPr/>
        <a:lstStyle/>
        <a:p>
          <a:r>
            <a:rPr lang="en-GB" sz="900" b="1" dirty="0"/>
            <a:t>1884: Firs motor car in use</a:t>
          </a:r>
        </a:p>
      </dgm:t>
    </dgm:pt>
    <dgm:pt modelId="{F0CEA80F-1740-475E-82B0-9CC0F281B0B9}" type="parTrans" cxnId="{A7B31FD9-3ACD-404E-B42B-BE270376F866}">
      <dgm:prSet/>
      <dgm:spPr/>
      <dgm:t>
        <a:bodyPr/>
        <a:lstStyle/>
        <a:p>
          <a:endParaRPr lang="en-GB"/>
        </a:p>
      </dgm:t>
    </dgm:pt>
    <dgm:pt modelId="{42603D83-DD79-43BC-8718-D03B8F902950}" type="sibTrans" cxnId="{A7B31FD9-3ACD-404E-B42B-BE270376F866}">
      <dgm:prSet/>
      <dgm:spPr/>
      <dgm:t>
        <a:bodyPr/>
        <a:lstStyle/>
        <a:p>
          <a:endParaRPr lang="en-GB"/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0" custLinFactNeighborX="-91344" custLinFactNeighborY="-11803">
        <dgm:presLayoutVars>
          <dgm:chMax val="0"/>
          <dgm:chPref val="0"/>
          <dgm:bulletEnabled val="1"/>
        </dgm:presLayoutVars>
      </dgm:prSet>
      <dgm:spPr/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1" presStyleCnt="10" custLinFactNeighborX="-86043" custLinFactNeighborY="-1570">
        <dgm:presLayoutVars>
          <dgm:chMax val="0"/>
          <dgm:chPref val="0"/>
          <dgm:bulletEnabled val="1"/>
        </dgm:presLayoutVars>
      </dgm:prSet>
      <dgm:spPr/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2" presStyleCnt="10" custLinFactNeighborX="-73623" custLinFactNeighborY="-13932">
        <dgm:presLayoutVars>
          <dgm:chMax val="0"/>
          <dgm:chPref val="0"/>
          <dgm:bulletEnabled val="1"/>
        </dgm:presLayoutVars>
      </dgm:prSet>
      <dgm:spPr/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227F1547-0E78-40B8-90EB-8C238FD7D408}" type="pres">
      <dgm:prSet presAssocID="{BDAA3371-65C7-450A-B01E-AB688AA7EB1B}" presName="linV" presStyleCnt="0"/>
      <dgm:spPr/>
    </dgm:pt>
    <dgm:pt modelId="{0C0C6E3C-4F0F-431A-BD9D-253C46E45685}" type="pres">
      <dgm:prSet presAssocID="{BDAA3371-65C7-450A-B01E-AB688AA7EB1B}" presName="spVertical1" presStyleCnt="0"/>
      <dgm:spPr/>
    </dgm:pt>
    <dgm:pt modelId="{18CE7A73-E6AA-4164-AEA4-6C07902F4B82}" type="pres">
      <dgm:prSet presAssocID="{BDAA3371-65C7-450A-B01E-AB688AA7EB1B}" presName="parTx" presStyleLbl="revTx" presStyleIdx="3" presStyleCnt="10" custLinFactNeighborX="-66909" custLinFactNeighborY="-2500">
        <dgm:presLayoutVars>
          <dgm:chMax val="0"/>
          <dgm:chPref val="0"/>
          <dgm:bulletEnabled val="1"/>
        </dgm:presLayoutVars>
      </dgm:prSet>
      <dgm:spPr/>
    </dgm:pt>
    <dgm:pt modelId="{541F5080-70BF-476F-9F55-88F2371BAFF8}" type="pres">
      <dgm:prSet presAssocID="{BDAA3371-65C7-450A-B01E-AB688AA7EB1B}" presName="spVertical2" presStyleCnt="0"/>
      <dgm:spPr/>
    </dgm:pt>
    <dgm:pt modelId="{751F57A7-1F9F-4CAB-825E-805935FD24D4}" type="pres">
      <dgm:prSet presAssocID="{BDAA3371-65C7-450A-B01E-AB688AA7EB1B}" presName="spVertical3" presStyleCnt="0"/>
      <dgm:spPr/>
    </dgm:pt>
    <dgm:pt modelId="{61A8EFAE-4F99-4AA7-9428-76CD46EF2BA5}" type="pres">
      <dgm:prSet presAssocID="{42603D83-DD79-43BC-8718-D03B8F90295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4" presStyleCnt="10" custLinFactNeighborX="-58011" custLinFactNeighborY="-13932">
        <dgm:presLayoutVars>
          <dgm:chMax val="0"/>
          <dgm:chPref val="0"/>
          <dgm:bulletEnabled val="1"/>
        </dgm:presLayoutVars>
      </dgm:prSet>
      <dgm:spPr/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5" presStyleCnt="10" custLinFactNeighborX="-56501">
        <dgm:presLayoutVars>
          <dgm:chMax val="0"/>
          <dgm:chPref val="0"/>
          <dgm:bulletEnabled val="1"/>
        </dgm:presLayoutVars>
      </dgm:prSet>
      <dgm:spPr/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6" presStyleCnt="10" custLinFactNeighborX="-47904" custLinFactNeighborY="1460">
        <dgm:presLayoutVars>
          <dgm:chMax val="0"/>
          <dgm:chPref val="0"/>
          <dgm:bulletEnabled val="1"/>
        </dgm:presLayoutVars>
      </dgm:prSet>
      <dgm:spPr/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7" presStyleCnt="10" custLinFactNeighborX="-26096">
        <dgm:presLayoutVars>
          <dgm:chMax val="0"/>
          <dgm:chPref val="0"/>
          <dgm:bulletEnabled val="1"/>
        </dgm:presLayoutVars>
      </dgm:prSet>
      <dgm:spPr/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8" presStyleCnt="10" custLinFactNeighborX="-14556">
        <dgm:presLayoutVars>
          <dgm:chMax val="0"/>
          <dgm:chPref val="0"/>
          <dgm:bulletEnabled val="1"/>
        </dgm:presLayoutVars>
      </dgm:prSet>
      <dgm:spPr/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0" custScaleX="127646">
        <dgm:presLayoutVars>
          <dgm:chMax val="0"/>
          <dgm:chPref val="0"/>
          <dgm:bulletEnabled val="1"/>
        </dgm:presLayoutVars>
      </dgm:prSet>
      <dgm:spPr/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816"/>
      <dgm:spPr>
        <a:ln>
          <a:solidFill>
            <a:srgbClr val="99CCFF"/>
          </a:solidFill>
        </a:ln>
      </dgm:spPr>
    </dgm:pt>
  </dgm:ptLst>
  <dgm:cxnLst>
    <dgm:cxn modelId="{33844900-783F-44EB-823B-ADCD2485838E}" type="presOf" srcId="{EDE5E798-C126-45A0-99B1-65B2B73C32DD}" destId="{1771F81E-5ED5-4C53-B772-C21C3EF31CE4}" srcOrd="0" destOrd="0" presId="urn:microsoft.com/office/officeart/2005/8/layout/hProcess3"/>
    <dgm:cxn modelId="{06F9181F-2E70-4973-A067-EEBA46C435B2}" type="presOf" srcId="{3329E84E-C19E-4C7E-8FB2-A2AF2CBAB38B}" destId="{4CF51C59-C27E-4F91-A178-6FEDA15BD64D}" srcOrd="0" destOrd="0" presId="urn:microsoft.com/office/officeart/2005/8/layout/hProcess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C5476949-8F91-4749-9B7B-2BC486D00FE4}" type="presOf" srcId="{39A91070-E564-4BC4-80B8-5A87DF12AA48}" destId="{FDDEAA28-E965-4774-8958-40A083EB5003}" srcOrd="0" destOrd="0" presId="urn:microsoft.com/office/officeart/2005/8/layout/hProcess3"/>
    <dgm:cxn modelId="{3E540C6C-48D8-48B2-BA2D-1CD2967F8020}" type="presOf" srcId="{BDAA3371-65C7-450A-B01E-AB688AA7EB1B}" destId="{18CE7A73-E6AA-4164-AEA4-6C07902F4B82}" srcOrd="0" destOrd="0" presId="urn:microsoft.com/office/officeart/2005/8/layout/hProcess3"/>
    <dgm:cxn modelId="{61731282-3C1E-4707-BDB6-8501B95AF38A}" srcId="{8C466045-E5D9-47F6-B56F-85E68F0884F7}" destId="{EDE5E798-C126-45A0-99B1-65B2B73C32DD}" srcOrd="5" destOrd="0" parTransId="{7431DBBE-4880-48A0-9273-39DA61CBE47D}" sibTransId="{DE4B9C9C-4432-49FC-8A40-50B6DAF947BA}"/>
    <dgm:cxn modelId="{15930991-14A6-4FA4-9B3C-1C48CBB7EE56}" type="presOf" srcId="{5552EC4B-575B-4D5A-B64D-590F14554C41}" destId="{5E9C4DE9-8D3E-43EA-B0DF-9AED612D3661}" srcOrd="0" destOrd="0" presId="urn:microsoft.com/office/officeart/2005/8/layout/hProcess3"/>
    <dgm:cxn modelId="{8D609695-B8C3-419C-890A-967864C66ACB}" type="presOf" srcId="{C9FE063B-401B-4049-BCE6-E28E44296DBF}" destId="{A6D6C2E1-275A-4A09-A8B7-F8050E371B4A}" srcOrd="0" destOrd="0" presId="urn:microsoft.com/office/officeart/2005/8/layout/hProcess3"/>
    <dgm:cxn modelId="{E27E82A5-1394-4D65-B3FC-D3F5806127E8}" type="presOf" srcId="{54FE7EFB-7612-47DB-A689-34C60EC95DD5}" destId="{CDA267A5-9943-44CF-A7E8-5DEDB7EF95DD}" srcOrd="0" destOrd="0" presId="urn:microsoft.com/office/officeart/2005/8/layout/hProcess3"/>
    <dgm:cxn modelId="{F9FA13A7-2A20-45CC-ACB9-9CFAB5EFA807}" srcId="{8C466045-E5D9-47F6-B56F-85E68F0884F7}" destId="{3329E84E-C19E-4C7E-8FB2-A2AF2CBAB38B}" srcOrd="8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F1E8A8B7-631E-4DDB-BE84-D8CA7825A5ED}" type="presOf" srcId="{1DB7287C-E26E-4BD8-B12D-D2014810EF73}" destId="{560BD213-B978-405B-AF81-9FBA6D3095B5}" srcOrd="0" destOrd="0" presId="urn:microsoft.com/office/officeart/2005/8/layout/hProcess3"/>
    <dgm:cxn modelId="{5D4508B8-0A16-4F0D-9557-B884C0C3F3F2}" type="presOf" srcId="{0BCC0613-E168-427C-9916-27E94BB881A0}" destId="{754E63E4-2464-49A6-8BE0-33E71F15A022}" srcOrd="0" destOrd="0" presId="urn:microsoft.com/office/officeart/2005/8/layout/hProcess3"/>
    <dgm:cxn modelId="{A29A7EBC-34EA-4D9F-B34F-237ADCDCEB30}" srcId="{8C466045-E5D9-47F6-B56F-85E68F0884F7}" destId="{5552EC4B-575B-4D5A-B64D-590F14554C41}" srcOrd="1" destOrd="0" parTransId="{14FC8290-BDA0-4277-A36B-A28BBE08D029}" sibTransId="{8AC449C4-4FCD-422E-B04F-8A8E6D9489F7}"/>
    <dgm:cxn modelId="{C8F639C3-8AB4-4556-9E9B-1DC4C350702E}" srcId="{8C466045-E5D9-47F6-B56F-85E68F0884F7}" destId="{54FE7EFB-7612-47DB-A689-34C60EC95DD5}" srcOrd="7" destOrd="0" parTransId="{89B7C1C8-AF6F-4BA9-BA28-5F3F104BC2A8}" sibTransId="{224243EA-D261-420A-B07A-A8AFCCD1FA01}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A7B31FD9-3ACD-404E-B42B-BE270376F866}" srcId="{8C466045-E5D9-47F6-B56F-85E68F0884F7}" destId="{BDAA3371-65C7-450A-B01E-AB688AA7EB1B}" srcOrd="3" destOrd="0" parTransId="{F0CEA80F-1740-475E-82B0-9CC0F281B0B9}" sibTransId="{42603D83-DD79-43BC-8718-D03B8F902950}"/>
    <dgm:cxn modelId="{458D53EC-8DBA-48A1-AB83-DF494DEEDC88}" type="presOf" srcId="{91101D1C-B30F-4D62-912E-D3945A225A53}" destId="{C79934EB-3D67-4868-9D6F-22DA5097EA1A}" srcOrd="0" destOrd="0" presId="urn:microsoft.com/office/officeart/2005/8/layout/hProcess3"/>
    <dgm:cxn modelId="{6D3F49EE-8BD9-4AB2-8C6C-EED08E2BAC88}" srcId="{8C466045-E5D9-47F6-B56F-85E68F0884F7}" destId="{0BCC0613-E168-427C-9916-27E94BB881A0}" srcOrd="4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6" destOrd="0" parTransId="{81930CBE-8C9D-40C6-AAB8-67E0ECDB03AD}" sibTransId="{2F5F7177-3BD2-4C4F-A48F-BA75591C789D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68569703-50CE-4775-9235-009503583352}" type="presParOf" srcId="{C13F7221-A55C-4805-9655-EB0B0258FFB1}" destId="{4C1580CC-4FB1-4D14-A5E7-DB38FF91F7FE}" srcOrd="0" destOrd="0" presId="urn:microsoft.com/office/officeart/2005/8/layout/hProcess3"/>
    <dgm:cxn modelId="{03A3B709-FB81-49AF-8B76-813F06AA0C09}" type="presParOf" srcId="{C13F7221-A55C-4805-9655-EB0B0258FFB1}" destId="{71390C98-A066-4380-B6E1-A876266A4A03}" srcOrd="1" destOrd="0" presId="urn:microsoft.com/office/officeart/2005/8/layout/hProcess3"/>
    <dgm:cxn modelId="{33C6D06E-DC4F-4D8B-843C-7B146122E851}" type="presParOf" srcId="{71390C98-A066-4380-B6E1-A876266A4A03}" destId="{C9AB97A3-4B60-474C-91D3-B9E1CC48B57C}" srcOrd="0" destOrd="0" presId="urn:microsoft.com/office/officeart/2005/8/layout/hProcess3"/>
    <dgm:cxn modelId="{42CB58A5-B1E2-4AC6-9699-261D8EAB6C28}" type="presParOf" srcId="{71390C98-A066-4380-B6E1-A876266A4A03}" destId="{C41F0A86-3FDF-4225-B4EF-E9EBD9D92E1D}" srcOrd="1" destOrd="0" presId="urn:microsoft.com/office/officeart/2005/8/layout/hProcess3"/>
    <dgm:cxn modelId="{B40C70D6-89C2-4DAE-A4AD-2DEA63A0DE99}" type="presParOf" srcId="{C41F0A86-3FDF-4225-B4EF-E9EBD9D92E1D}" destId="{62BF4910-A9F2-4303-BE9B-0AD7C15115CC}" srcOrd="0" destOrd="0" presId="urn:microsoft.com/office/officeart/2005/8/layout/hProcess3"/>
    <dgm:cxn modelId="{EC5957C5-3379-49E9-8674-F8B1B443C1F0}" type="presParOf" srcId="{C41F0A86-3FDF-4225-B4EF-E9EBD9D92E1D}" destId="{560BD213-B978-405B-AF81-9FBA6D3095B5}" srcOrd="1" destOrd="0" presId="urn:microsoft.com/office/officeart/2005/8/layout/hProcess3"/>
    <dgm:cxn modelId="{9F1C2E90-FED1-418C-803C-A9A60F39BF56}" type="presParOf" srcId="{C41F0A86-3FDF-4225-B4EF-E9EBD9D92E1D}" destId="{1082B313-4FD9-47E6-9447-EB533D709E2E}" srcOrd="2" destOrd="0" presId="urn:microsoft.com/office/officeart/2005/8/layout/hProcess3"/>
    <dgm:cxn modelId="{9AB85A55-C197-4EF9-9A76-C58FABD2FDC5}" type="presParOf" srcId="{C41F0A86-3FDF-4225-B4EF-E9EBD9D92E1D}" destId="{92362D49-9A57-4459-A31D-38BC4794619F}" srcOrd="3" destOrd="0" presId="urn:microsoft.com/office/officeart/2005/8/layout/hProcess3"/>
    <dgm:cxn modelId="{0FC801D8-1C8B-4994-B784-36A8CBFD0050}" type="presParOf" srcId="{71390C98-A066-4380-B6E1-A876266A4A03}" destId="{1047F2D5-C25B-4440-9B7F-0F1599137F79}" srcOrd="2" destOrd="0" presId="urn:microsoft.com/office/officeart/2005/8/layout/hProcess3"/>
    <dgm:cxn modelId="{B1CA9A36-F282-4577-A726-F32B26DE28F2}" type="presParOf" srcId="{71390C98-A066-4380-B6E1-A876266A4A03}" destId="{749E6077-4DDB-4CC2-99FE-90B57E26C5D2}" srcOrd="3" destOrd="0" presId="urn:microsoft.com/office/officeart/2005/8/layout/hProcess3"/>
    <dgm:cxn modelId="{0D7FC4B8-0B35-4ABD-B2B7-96EB6FFC10F6}" type="presParOf" srcId="{749E6077-4DDB-4CC2-99FE-90B57E26C5D2}" destId="{DFBCFC7C-A9FE-4BEE-BB87-C569EED77424}" srcOrd="0" destOrd="0" presId="urn:microsoft.com/office/officeart/2005/8/layout/hProcess3"/>
    <dgm:cxn modelId="{B07C24C4-6C73-4AFA-B26E-D46F15CB0D54}" type="presParOf" srcId="{749E6077-4DDB-4CC2-99FE-90B57E26C5D2}" destId="{5E9C4DE9-8D3E-43EA-B0DF-9AED612D3661}" srcOrd="1" destOrd="0" presId="urn:microsoft.com/office/officeart/2005/8/layout/hProcess3"/>
    <dgm:cxn modelId="{55772F29-8217-43FA-B29C-36B46BF81FAF}" type="presParOf" srcId="{749E6077-4DDB-4CC2-99FE-90B57E26C5D2}" destId="{2502341E-0B1F-4FCF-918B-9AEE92F5EAE6}" srcOrd="2" destOrd="0" presId="urn:microsoft.com/office/officeart/2005/8/layout/hProcess3"/>
    <dgm:cxn modelId="{28FBE674-49B7-4E0B-A810-0D2C17800773}" type="presParOf" srcId="{749E6077-4DDB-4CC2-99FE-90B57E26C5D2}" destId="{35C2EC37-F446-4CB4-953E-C0E22647084B}" srcOrd="3" destOrd="0" presId="urn:microsoft.com/office/officeart/2005/8/layout/hProcess3"/>
    <dgm:cxn modelId="{48067081-199A-40BF-B5C7-D7F2341AEF0A}" type="presParOf" srcId="{71390C98-A066-4380-B6E1-A876266A4A03}" destId="{C145475A-7638-4A29-82BE-CA43D2370BCF}" srcOrd="4" destOrd="0" presId="urn:microsoft.com/office/officeart/2005/8/layout/hProcess3"/>
    <dgm:cxn modelId="{1F57D7D8-2B68-4065-89F5-E4215A1E7821}" type="presParOf" srcId="{71390C98-A066-4380-B6E1-A876266A4A03}" destId="{69CA1DC1-5415-42B3-818D-55E086EF74A9}" srcOrd="5" destOrd="0" presId="urn:microsoft.com/office/officeart/2005/8/layout/hProcess3"/>
    <dgm:cxn modelId="{330209A6-DA39-4E7D-8EDE-C27B01A8F885}" type="presParOf" srcId="{69CA1DC1-5415-42B3-818D-55E086EF74A9}" destId="{CC525519-D59D-4372-B039-10C10D4304DA}" srcOrd="0" destOrd="0" presId="urn:microsoft.com/office/officeart/2005/8/layout/hProcess3"/>
    <dgm:cxn modelId="{A807EF00-5FE9-4143-8AFB-A68F746D8D5C}" type="presParOf" srcId="{69CA1DC1-5415-42B3-818D-55E086EF74A9}" destId="{C79934EB-3D67-4868-9D6F-22DA5097EA1A}" srcOrd="1" destOrd="0" presId="urn:microsoft.com/office/officeart/2005/8/layout/hProcess3"/>
    <dgm:cxn modelId="{A675E3D6-48E4-44D5-AFC9-F1AACF71BD3D}" type="presParOf" srcId="{69CA1DC1-5415-42B3-818D-55E086EF74A9}" destId="{C7EB5F33-EC16-42DD-B0DD-8390E83F9854}" srcOrd="2" destOrd="0" presId="urn:microsoft.com/office/officeart/2005/8/layout/hProcess3"/>
    <dgm:cxn modelId="{ABC3A5EC-CB2D-4561-93D5-B0EBB50523C3}" type="presParOf" srcId="{69CA1DC1-5415-42B3-818D-55E086EF74A9}" destId="{84F23DFA-C8E9-40E9-8787-5B2D0DBC0C16}" srcOrd="3" destOrd="0" presId="urn:microsoft.com/office/officeart/2005/8/layout/hProcess3"/>
    <dgm:cxn modelId="{87EF6B35-1CAB-4608-8AA7-FAA108379922}" type="presParOf" srcId="{71390C98-A066-4380-B6E1-A876266A4A03}" destId="{F4F42B93-AA26-4FFC-B61A-737A25EE7717}" srcOrd="6" destOrd="0" presId="urn:microsoft.com/office/officeart/2005/8/layout/hProcess3"/>
    <dgm:cxn modelId="{68211D89-FDEC-4A58-846E-3E4DCCA5AD0E}" type="presParOf" srcId="{71390C98-A066-4380-B6E1-A876266A4A03}" destId="{227F1547-0E78-40B8-90EB-8C238FD7D408}" srcOrd="7" destOrd="0" presId="urn:microsoft.com/office/officeart/2005/8/layout/hProcess3"/>
    <dgm:cxn modelId="{D8B99806-1C73-45EF-AEA9-C13AE3146F43}" type="presParOf" srcId="{227F1547-0E78-40B8-90EB-8C238FD7D408}" destId="{0C0C6E3C-4F0F-431A-BD9D-253C46E45685}" srcOrd="0" destOrd="0" presId="urn:microsoft.com/office/officeart/2005/8/layout/hProcess3"/>
    <dgm:cxn modelId="{1D0971E8-A933-49E5-B381-A9751F055367}" type="presParOf" srcId="{227F1547-0E78-40B8-90EB-8C238FD7D408}" destId="{18CE7A73-E6AA-4164-AEA4-6C07902F4B82}" srcOrd="1" destOrd="0" presId="urn:microsoft.com/office/officeart/2005/8/layout/hProcess3"/>
    <dgm:cxn modelId="{A8F4A3FA-2075-41AA-9207-52BFC4A1E6D1}" type="presParOf" srcId="{227F1547-0E78-40B8-90EB-8C238FD7D408}" destId="{541F5080-70BF-476F-9F55-88F2371BAFF8}" srcOrd="2" destOrd="0" presId="urn:microsoft.com/office/officeart/2005/8/layout/hProcess3"/>
    <dgm:cxn modelId="{27D2273B-BDB1-46C3-A41C-19F0C2131CA1}" type="presParOf" srcId="{227F1547-0E78-40B8-90EB-8C238FD7D408}" destId="{751F57A7-1F9F-4CAB-825E-805935FD24D4}" srcOrd="3" destOrd="0" presId="urn:microsoft.com/office/officeart/2005/8/layout/hProcess3"/>
    <dgm:cxn modelId="{FB940C21-2804-4B93-8AC5-DAD0480D76CE}" type="presParOf" srcId="{71390C98-A066-4380-B6E1-A876266A4A03}" destId="{61A8EFAE-4F99-4AA7-9428-76CD46EF2BA5}" srcOrd="8" destOrd="0" presId="urn:microsoft.com/office/officeart/2005/8/layout/hProcess3"/>
    <dgm:cxn modelId="{C970A620-E85D-4AF6-B042-C29188787AB5}" type="presParOf" srcId="{71390C98-A066-4380-B6E1-A876266A4A03}" destId="{1AA4187F-D565-4709-8EAE-933E35B59FD6}" srcOrd="9" destOrd="0" presId="urn:microsoft.com/office/officeart/2005/8/layout/hProcess3"/>
    <dgm:cxn modelId="{38F49F22-910F-46F2-B2AE-F7FE9ED09646}" type="presParOf" srcId="{1AA4187F-D565-4709-8EAE-933E35B59FD6}" destId="{4D7F4B48-6ECC-46E3-8B76-7450363945A0}" srcOrd="0" destOrd="0" presId="urn:microsoft.com/office/officeart/2005/8/layout/hProcess3"/>
    <dgm:cxn modelId="{6CB437AD-2683-41C7-A643-875725B0D9A3}" type="presParOf" srcId="{1AA4187F-D565-4709-8EAE-933E35B59FD6}" destId="{754E63E4-2464-49A6-8BE0-33E71F15A022}" srcOrd="1" destOrd="0" presId="urn:microsoft.com/office/officeart/2005/8/layout/hProcess3"/>
    <dgm:cxn modelId="{C018B329-1ECD-4879-A7D5-CAD07C684422}" type="presParOf" srcId="{1AA4187F-D565-4709-8EAE-933E35B59FD6}" destId="{B770A5A2-03BA-4F68-8A7D-D812592965E0}" srcOrd="2" destOrd="0" presId="urn:microsoft.com/office/officeart/2005/8/layout/hProcess3"/>
    <dgm:cxn modelId="{4998F7F7-CE7C-4F94-B2A1-4A9E99008FE4}" type="presParOf" srcId="{1AA4187F-D565-4709-8EAE-933E35B59FD6}" destId="{B4D164CC-2424-4451-9FD2-62294E9C7035}" srcOrd="3" destOrd="0" presId="urn:microsoft.com/office/officeart/2005/8/layout/hProcess3"/>
    <dgm:cxn modelId="{1FB4861F-D0E0-4F50-B07F-58362774E511}" type="presParOf" srcId="{71390C98-A066-4380-B6E1-A876266A4A03}" destId="{B75C6088-AF8E-41C3-A415-769007ADBE2F}" srcOrd="10" destOrd="0" presId="urn:microsoft.com/office/officeart/2005/8/layout/hProcess3"/>
    <dgm:cxn modelId="{17CA954D-B208-4F60-B570-04F547D711AE}" type="presParOf" srcId="{71390C98-A066-4380-B6E1-A876266A4A03}" destId="{4BE10D31-3267-46E8-B488-0D26F4CD30F1}" srcOrd="11" destOrd="0" presId="urn:microsoft.com/office/officeart/2005/8/layout/hProcess3"/>
    <dgm:cxn modelId="{29FB7ECD-FEB4-4CE4-9CF2-8FFA83ED9AE0}" type="presParOf" srcId="{4BE10D31-3267-46E8-B488-0D26F4CD30F1}" destId="{4886F2B7-C284-4011-A5D8-5E99D32D731D}" srcOrd="0" destOrd="0" presId="urn:microsoft.com/office/officeart/2005/8/layout/hProcess3"/>
    <dgm:cxn modelId="{B86F97EC-0222-4C9A-9F78-82496EA3819C}" type="presParOf" srcId="{4BE10D31-3267-46E8-B488-0D26F4CD30F1}" destId="{1771F81E-5ED5-4C53-B772-C21C3EF31CE4}" srcOrd="1" destOrd="0" presId="urn:microsoft.com/office/officeart/2005/8/layout/hProcess3"/>
    <dgm:cxn modelId="{F389B9C2-1739-48D6-9C4C-4AD2C467E500}" type="presParOf" srcId="{4BE10D31-3267-46E8-B488-0D26F4CD30F1}" destId="{66836B18-7324-4F8D-B5C5-A49B01170069}" srcOrd="2" destOrd="0" presId="urn:microsoft.com/office/officeart/2005/8/layout/hProcess3"/>
    <dgm:cxn modelId="{725F7832-C18E-4360-A8ED-650E9BF22276}" type="presParOf" srcId="{4BE10D31-3267-46E8-B488-0D26F4CD30F1}" destId="{086B15BB-D62F-4D3A-A3AA-93285371A2A8}" srcOrd="3" destOrd="0" presId="urn:microsoft.com/office/officeart/2005/8/layout/hProcess3"/>
    <dgm:cxn modelId="{FFF898FB-04CC-425E-8CA4-6078C3B96A08}" type="presParOf" srcId="{71390C98-A066-4380-B6E1-A876266A4A03}" destId="{10580090-1900-45E7-97A6-767FA0DB7B4C}" srcOrd="12" destOrd="0" presId="urn:microsoft.com/office/officeart/2005/8/layout/hProcess3"/>
    <dgm:cxn modelId="{E5395610-2713-44FD-BB05-1FC638628EBC}" type="presParOf" srcId="{71390C98-A066-4380-B6E1-A876266A4A03}" destId="{CA5E721F-CD29-4E40-AC65-A7A9D7FAB8B2}" srcOrd="13" destOrd="0" presId="urn:microsoft.com/office/officeart/2005/8/layout/hProcess3"/>
    <dgm:cxn modelId="{26AFC4D2-78C5-45CF-AA69-355BBE79F369}" type="presParOf" srcId="{CA5E721F-CD29-4E40-AC65-A7A9D7FAB8B2}" destId="{57829E4E-4F6E-4121-92D9-C1D6EDE33A58}" srcOrd="0" destOrd="0" presId="urn:microsoft.com/office/officeart/2005/8/layout/hProcess3"/>
    <dgm:cxn modelId="{9EBF192E-44DC-4736-914A-DCA90ED5E146}" type="presParOf" srcId="{CA5E721F-CD29-4E40-AC65-A7A9D7FAB8B2}" destId="{FDDEAA28-E965-4774-8958-40A083EB5003}" srcOrd="1" destOrd="0" presId="urn:microsoft.com/office/officeart/2005/8/layout/hProcess3"/>
    <dgm:cxn modelId="{54077EB8-74D6-4A0D-9FBF-6F504241821E}" type="presParOf" srcId="{CA5E721F-CD29-4E40-AC65-A7A9D7FAB8B2}" destId="{79EFD912-9148-40B8-BAB6-22FDE650D529}" srcOrd="2" destOrd="0" presId="urn:microsoft.com/office/officeart/2005/8/layout/hProcess3"/>
    <dgm:cxn modelId="{F350FF7D-24C6-4378-83F3-1123D9BBBBB7}" type="presParOf" srcId="{CA5E721F-CD29-4E40-AC65-A7A9D7FAB8B2}" destId="{01407AA2-3E5F-435F-B839-C4D48B26563B}" srcOrd="3" destOrd="0" presId="urn:microsoft.com/office/officeart/2005/8/layout/hProcess3"/>
    <dgm:cxn modelId="{28506FC8-348A-4A6D-9233-3556949B2C4E}" type="presParOf" srcId="{71390C98-A066-4380-B6E1-A876266A4A03}" destId="{4D083BBF-E906-48B4-9616-880B349326FA}" srcOrd="14" destOrd="0" presId="urn:microsoft.com/office/officeart/2005/8/layout/hProcess3"/>
    <dgm:cxn modelId="{0E4926EF-9AD6-4E91-9B8C-41763455DAC5}" type="presParOf" srcId="{71390C98-A066-4380-B6E1-A876266A4A03}" destId="{B27EF564-DE19-4C6D-8205-33F0C2D6F0F1}" srcOrd="15" destOrd="0" presId="urn:microsoft.com/office/officeart/2005/8/layout/hProcess3"/>
    <dgm:cxn modelId="{D876E11A-F8A6-48E4-B274-A6BDCED32546}" type="presParOf" srcId="{B27EF564-DE19-4C6D-8205-33F0C2D6F0F1}" destId="{53132958-83E7-4671-980B-47FD0F802E98}" srcOrd="0" destOrd="0" presId="urn:microsoft.com/office/officeart/2005/8/layout/hProcess3"/>
    <dgm:cxn modelId="{A2447023-57E0-40B4-93EE-CCD604CF5F52}" type="presParOf" srcId="{B27EF564-DE19-4C6D-8205-33F0C2D6F0F1}" destId="{CDA267A5-9943-44CF-A7E8-5DEDB7EF95DD}" srcOrd="1" destOrd="0" presId="urn:microsoft.com/office/officeart/2005/8/layout/hProcess3"/>
    <dgm:cxn modelId="{91F335F9-0DB3-4AA0-9598-78AB2B631875}" type="presParOf" srcId="{B27EF564-DE19-4C6D-8205-33F0C2D6F0F1}" destId="{13D439E4-C4AE-4705-BD06-BB3122830E1F}" srcOrd="2" destOrd="0" presId="urn:microsoft.com/office/officeart/2005/8/layout/hProcess3"/>
    <dgm:cxn modelId="{8F3E8043-DC65-4D52-92C4-92D5B71C095F}" type="presParOf" srcId="{B27EF564-DE19-4C6D-8205-33F0C2D6F0F1}" destId="{0550930E-0F26-46A4-8E0B-FDA65A7C8628}" srcOrd="3" destOrd="0" presId="urn:microsoft.com/office/officeart/2005/8/layout/hProcess3"/>
    <dgm:cxn modelId="{9A3601AB-3FBB-4EA6-8C2F-CAD21A31E454}" type="presParOf" srcId="{71390C98-A066-4380-B6E1-A876266A4A03}" destId="{FB4FFB78-76FD-4DDF-AD7F-07C2946C9926}" srcOrd="16" destOrd="0" presId="urn:microsoft.com/office/officeart/2005/8/layout/hProcess3"/>
    <dgm:cxn modelId="{EF80C198-0F62-45DD-BACB-770B5FC56EB3}" type="presParOf" srcId="{71390C98-A066-4380-B6E1-A876266A4A03}" destId="{A02F4BEB-86F8-4389-8946-0B7BD17F4428}" srcOrd="17" destOrd="0" presId="urn:microsoft.com/office/officeart/2005/8/layout/hProcess3"/>
    <dgm:cxn modelId="{7EFFEFC2-4E1C-4665-8302-9CAC167354D2}" type="presParOf" srcId="{A02F4BEB-86F8-4389-8946-0B7BD17F4428}" destId="{F6FE7088-ED3C-488E-8D5C-94DC737CD84C}" srcOrd="0" destOrd="0" presId="urn:microsoft.com/office/officeart/2005/8/layout/hProcess3"/>
    <dgm:cxn modelId="{D0AD3E53-FCD0-493E-9F36-0998E6436095}" type="presParOf" srcId="{A02F4BEB-86F8-4389-8946-0B7BD17F4428}" destId="{4CF51C59-C27E-4F91-A178-6FEDA15BD64D}" srcOrd="1" destOrd="0" presId="urn:microsoft.com/office/officeart/2005/8/layout/hProcess3"/>
    <dgm:cxn modelId="{33C141A0-A0C0-4D85-A7B7-55A919405A02}" type="presParOf" srcId="{A02F4BEB-86F8-4389-8946-0B7BD17F4428}" destId="{16EC881B-7EC2-40DA-BF26-4D02D9D05BCB}" srcOrd="2" destOrd="0" presId="urn:microsoft.com/office/officeart/2005/8/layout/hProcess3"/>
    <dgm:cxn modelId="{976DBB78-A62E-412E-B134-2B18A145199E}" type="presParOf" srcId="{A02F4BEB-86F8-4389-8946-0B7BD17F4428}" destId="{0A077464-D4EE-4579-92E9-A1469EDEE78F}" srcOrd="3" destOrd="0" presId="urn:microsoft.com/office/officeart/2005/8/layout/hProcess3"/>
    <dgm:cxn modelId="{3A0C4B79-2209-45C7-B087-E08421271BC2}" type="presParOf" srcId="{71390C98-A066-4380-B6E1-A876266A4A03}" destId="{B5ED8AB3-4E93-4E53-9AFB-9E0065777B78}" srcOrd="18" destOrd="0" presId="urn:microsoft.com/office/officeart/2005/8/layout/hProcess3"/>
    <dgm:cxn modelId="{EB44F048-B25A-4C0E-B0AA-71F070386D3A}" type="presParOf" srcId="{71390C98-A066-4380-B6E1-A876266A4A03}" destId="{E4BD8D26-1A6B-49D9-A4BA-33CC0F5E5DEE}" srcOrd="19" destOrd="0" presId="urn:microsoft.com/office/officeart/2005/8/layout/hProcess3"/>
    <dgm:cxn modelId="{DDC16DE9-26B2-4019-9E74-84451C9E731D}" type="presParOf" srcId="{E4BD8D26-1A6B-49D9-A4BA-33CC0F5E5DEE}" destId="{AD5286C3-7D4C-477F-98E0-599A829D6BDA}" srcOrd="0" destOrd="0" presId="urn:microsoft.com/office/officeart/2005/8/layout/hProcess3"/>
    <dgm:cxn modelId="{6B55AA4D-6610-42B2-A050-399067B2A4B7}" type="presParOf" srcId="{E4BD8D26-1A6B-49D9-A4BA-33CC0F5E5DEE}" destId="{A6D6C2E1-275A-4A09-A8B7-F8050E371B4A}" srcOrd="1" destOrd="0" presId="urn:microsoft.com/office/officeart/2005/8/layout/hProcess3"/>
    <dgm:cxn modelId="{0976B0D9-E0FA-427C-A65D-4396F9E1A0B2}" type="presParOf" srcId="{E4BD8D26-1A6B-49D9-A4BA-33CC0F5E5DEE}" destId="{7FB7A85E-01A2-48D2-BE7C-F743F90B34F7}" srcOrd="2" destOrd="0" presId="urn:microsoft.com/office/officeart/2005/8/layout/hProcess3"/>
    <dgm:cxn modelId="{E3EBC290-7B14-4455-AE3F-FF0D05CF2E3C}" type="presParOf" srcId="{E4BD8D26-1A6B-49D9-A4BA-33CC0F5E5DEE}" destId="{C12ED39E-D914-4FC9-864F-DFE75AB9B7D1}" srcOrd="3" destOrd="0" presId="urn:microsoft.com/office/officeart/2005/8/layout/hProcess3"/>
    <dgm:cxn modelId="{73E37F8F-D159-4EA1-93E0-9D496B1DBD58}" type="presParOf" srcId="{71390C98-A066-4380-B6E1-A876266A4A03}" destId="{C8C627BF-32C9-48BF-8C02-628719B9C3C8}" srcOrd="20" destOrd="0" presId="urn:microsoft.com/office/officeart/2005/8/layout/hProcess3"/>
    <dgm:cxn modelId="{D46C080C-18B9-4869-8849-7C74E4849676}" type="presParOf" srcId="{71390C98-A066-4380-B6E1-A876266A4A03}" destId="{B2855B6D-5758-47E1-AA12-70CCD5A8F03F}" srcOrd="21" destOrd="0" presId="urn:microsoft.com/office/officeart/2005/8/layout/hProcess3"/>
    <dgm:cxn modelId="{513EC92F-894A-4A9A-919C-247C9F1675B7}" type="presParOf" srcId="{71390C98-A066-4380-B6E1-A876266A4A03}" destId="{6B6AFB93-F804-462D-8B65-E53378848C4C}" srcOrd="2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Ideas </a:t>
          </a:r>
          <a:r>
            <a:rPr lang="en-GB" sz="1100" i="1" dirty="0"/>
            <a:t>(noun)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Evaluate </a:t>
          </a:r>
          <a:r>
            <a:rPr lang="en-GB" sz="1100" i="1" dirty="0"/>
            <a:t>(verb)</a:t>
          </a:r>
        </a:p>
      </dgm:t>
    </dgm:pt>
    <dgm:pt modelId="{168B04AF-BB9C-4323-88F7-07D2E3846582}" type="sibTrans" cxnId="{763C9795-C07D-486E-927A-D716F1306465}">
      <dgm:prSet/>
      <dgm:spPr/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 Cut (verb)</a:t>
          </a:r>
          <a:endParaRPr lang="en-GB" sz="1100" i="1" dirty="0"/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FEF041D1-1757-4DBE-AE7B-60A364FB145A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i="1" dirty="0"/>
            <a:t>Select key tools (verb)</a:t>
          </a:r>
        </a:p>
      </dgm:t>
    </dgm:pt>
    <dgm:pt modelId="{B515DEBF-432D-4EAB-A7EB-F96D1FDB300F}" type="parTrans" cxnId="{54F48A8F-BDAA-411A-85C9-8FB63B3E78ED}">
      <dgm:prSet/>
      <dgm:spPr/>
      <dgm:t>
        <a:bodyPr/>
        <a:lstStyle/>
        <a:p>
          <a:endParaRPr lang="en-GB"/>
        </a:p>
      </dgm:t>
    </dgm:pt>
    <dgm:pt modelId="{1A91CBC7-40F4-4581-A530-D692BE456D95}" type="sibTrans" cxnId="{54F48A8F-BDAA-411A-85C9-8FB63B3E78ED}">
      <dgm:prSet/>
      <dgm:spPr/>
      <dgm:t>
        <a:bodyPr/>
        <a:lstStyle/>
        <a:p>
          <a:endParaRPr lang="en-GB"/>
        </a:p>
      </dgm:t>
    </dgm:pt>
    <dgm:pt modelId="{DBD4F9EA-32F1-4F94-8314-ED531F77E987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i="1" dirty="0"/>
            <a:t>Design (verb)</a:t>
          </a:r>
        </a:p>
      </dgm:t>
    </dgm:pt>
    <dgm:pt modelId="{CBBA751C-7B75-4969-B7FA-2B1849F9E4CA}" type="parTrans" cxnId="{7687F6EE-D056-4057-85E8-EB627969E3E8}">
      <dgm:prSet/>
      <dgm:spPr/>
      <dgm:t>
        <a:bodyPr/>
        <a:lstStyle/>
        <a:p>
          <a:endParaRPr lang="en-GB"/>
        </a:p>
      </dgm:t>
    </dgm:pt>
    <dgm:pt modelId="{4378812E-1E9A-4F28-A2B3-A9ABC6E429B7}" type="sibTrans" cxnId="{7687F6EE-D056-4057-85E8-EB627969E3E8}">
      <dgm:prSet/>
      <dgm:spPr/>
      <dgm:t>
        <a:bodyPr/>
        <a:lstStyle/>
        <a:p>
          <a:endParaRPr lang="en-GB"/>
        </a:p>
      </dgm:t>
    </dgm:pt>
    <dgm:pt modelId="{BE851203-674E-4BD8-B9BD-9297CEC220F6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i="1" dirty="0"/>
            <a:t>Grate (verb)</a:t>
          </a:r>
        </a:p>
      </dgm:t>
    </dgm:pt>
    <dgm:pt modelId="{4783EFBB-1326-4579-BDFD-5091D72A0992}" type="parTrans" cxnId="{A14E78A3-9AC9-48C1-821F-48DAA0CE1634}">
      <dgm:prSet/>
      <dgm:spPr/>
      <dgm:t>
        <a:bodyPr/>
        <a:lstStyle/>
        <a:p>
          <a:endParaRPr lang="en-GB"/>
        </a:p>
      </dgm:t>
    </dgm:pt>
    <dgm:pt modelId="{76F3D7B8-406F-490F-BC73-5F6865A0155B}" type="sibTrans" cxnId="{A14E78A3-9AC9-48C1-821F-48DAA0CE1634}">
      <dgm:prSet/>
      <dgm:spPr/>
      <dgm:t>
        <a:bodyPr/>
        <a:lstStyle/>
        <a:p>
          <a:endParaRPr lang="en-GB"/>
        </a:p>
      </dgm:t>
    </dgm:pt>
    <dgm:pt modelId="{9D3C53CB-5A94-45AF-9370-F96F9B79698D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i="1" dirty="0"/>
            <a:t>Chop (verb)</a:t>
          </a:r>
        </a:p>
      </dgm:t>
    </dgm:pt>
    <dgm:pt modelId="{5F01BCBC-911B-4428-8012-FF894FDB963B}" type="parTrans" cxnId="{4C51D4E2-8AA7-4142-9325-A175BADF4997}">
      <dgm:prSet/>
      <dgm:spPr/>
      <dgm:t>
        <a:bodyPr/>
        <a:lstStyle/>
        <a:p>
          <a:endParaRPr lang="en-GB"/>
        </a:p>
      </dgm:t>
    </dgm:pt>
    <dgm:pt modelId="{A513BC49-46E5-4DBF-BB2D-4EB7811D74B1}" type="sibTrans" cxnId="{4C51D4E2-8AA7-4142-9325-A175BADF499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7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6"/>
      <dgm:spPr/>
    </dgm:pt>
    <dgm:pt modelId="{87510CB6-AB15-4DE0-A77E-7B6ACB2AD388}" type="pres">
      <dgm:prSet presAssocID="{0470086C-54C9-4AE3-81BD-5483F7216595}" presName="connectorText" presStyleLbl="sibTrans2D1" presStyleIdx="0" presStyleCnt="6"/>
      <dgm:spPr/>
    </dgm:pt>
    <dgm:pt modelId="{4EAB9142-59F8-43A2-B10E-A08061CBBF6B}" type="pres">
      <dgm:prSet presAssocID="{DBD4F9EA-32F1-4F94-8314-ED531F77E987}" presName="node" presStyleLbl="node1" presStyleIdx="1" presStyleCnt="7">
        <dgm:presLayoutVars>
          <dgm:bulletEnabled val="1"/>
        </dgm:presLayoutVars>
      </dgm:prSet>
      <dgm:spPr/>
    </dgm:pt>
    <dgm:pt modelId="{E588F236-9675-4077-B6B2-5B6E864EA4A0}" type="pres">
      <dgm:prSet presAssocID="{4378812E-1E9A-4F28-A2B3-A9ABC6E429B7}" presName="sibTrans" presStyleLbl="sibTrans2D1" presStyleIdx="1" presStyleCnt="6"/>
      <dgm:spPr/>
    </dgm:pt>
    <dgm:pt modelId="{B1F86712-62FC-40B1-A470-3AB8CA01940E}" type="pres">
      <dgm:prSet presAssocID="{4378812E-1E9A-4F28-A2B3-A9ABC6E429B7}" presName="connectorText" presStyleLbl="sibTrans2D1" presStyleIdx="1" presStyleCnt="6"/>
      <dgm:spPr/>
    </dgm:pt>
    <dgm:pt modelId="{062564A1-54C5-4BDD-9A8E-C732B8845384}" type="pres">
      <dgm:prSet presAssocID="{FEF041D1-1757-4DBE-AE7B-60A364FB145A}" presName="node" presStyleLbl="node1" presStyleIdx="2" presStyleCnt="7">
        <dgm:presLayoutVars>
          <dgm:bulletEnabled val="1"/>
        </dgm:presLayoutVars>
      </dgm:prSet>
      <dgm:spPr/>
    </dgm:pt>
    <dgm:pt modelId="{1F69BE9B-1B6E-457F-9B52-D51A0D56CB1A}" type="pres">
      <dgm:prSet presAssocID="{1A91CBC7-40F4-4581-A530-D692BE456D95}" presName="sibTrans" presStyleLbl="sibTrans2D1" presStyleIdx="2" presStyleCnt="6"/>
      <dgm:spPr/>
    </dgm:pt>
    <dgm:pt modelId="{B46CC7D6-9B05-45A0-915A-065B2EEE60F4}" type="pres">
      <dgm:prSet presAssocID="{1A91CBC7-40F4-4581-A530-D692BE456D95}" presName="connectorText" presStyleLbl="sibTrans2D1" presStyleIdx="2" presStyleCnt="6"/>
      <dgm:spPr/>
    </dgm:pt>
    <dgm:pt modelId="{1B9FB0C5-77C1-45B1-9A7E-247F14306649}" type="pres">
      <dgm:prSet presAssocID="{A3E9F594-961A-45A5-8283-F2DCD2EB5FCC}" presName="node" presStyleLbl="node1" presStyleIdx="3" presStyleCnt="7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3" presStyleCnt="6"/>
      <dgm:spPr/>
    </dgm:pt>
    <dgm:pt modelId="{0414B4F5-A401-4D41-8C13-D8101FDDB6C2}" type="pres">
      <dgm:prSet presAssocID="{A516AACD-9E4B-4DC7-8C88-FCF0586D0642}" presName="connectorText" presStyleLbl="sibTrans2D1" presStyleIdx="3" presStyleCnt="6"/>
      <dgm:spPr/>
    </dgm:pt>
    <dgm:pt modelId="{C1DACB3E-BBBC-471B-955E-8F010BD41B67}" type="pres">
      <dgm:prSet presAssocID="{BE851203-674E-4BD8-B9BD-9297CEC220F6}" presName="node" presStyleLbl="node1" presStyleIdx="4" presStyleCnt="7">
        <dgm:presLayoutVars>
          <dgm:bulletEnabled val="1"/>
        </dgm:presLayoutVars>
      </dgm:prSet>
      <dgm:spPr/>
    </dgm:pt>
    <dgm:pt modelId="{2AC51E0C-096D-4746-B9A9-38AD1D78F3A7}" type="pres">
      <dgm:prSet presAssocID="{76F3D7B8-406F-490F-BC73-5F6865A0155B}" presName="sibTrans" presStyleLbl="sibTrans2D1" presStyleIdx="4" presStyleCnt="6"/>
      <dgm:spPr/>
    </dgm:pt>
    <dgm:pt modelId="{14979731-4E54-4A48-BC1C-19B0D70EF8C5}" type="pres">
      <dgm:prSet presAssocID="{76F3D7B8-406F-490F-BC73-5F6865A0155B}" presName="connectorText" presStyleLbl="sibTrans2D1" presStyleIdx="4" presStyleCnt="6"/>
      <dgm:spPr/>
    </dgm:pt>
    <dgm:pt modelId="{F962233C-B278-4805-BF9E-2DA7E46E1D50}" type="pres">
      <dgm:prSet presAssocID="{9D3C53CB-5A94-45AF-9370-F96F9B79698D}" presName="node" presStyleLbl="node1" presStyleIdx="5" presStyleCnt="7">
        <dgm:presLayoutVars>
          <dgm:bulletEnabled val="1"/>
        </dgm:presLayoutVars>
      </dgm:prSet>
      <dgm:spPr/>
    </dgm:pt>
    <dgm:pt modelId="{9E635907-9142-4B43-BACB-DBF4C3060E73}" type="pres">
      <dgm:prSet presAssocID="{A513BC49-46E5-4DBF-BB2D-4EB7811D74B1}" presName="sibTrans" presStyleLbl="sibTrans2D1" presStyleIdx="5" presStyleCnt="6"/>
      <dgm:spPr/>
    </dgm:pt>
    <dgm:pt modelId="{E000562C-D011-45EF-9D69-69A9B52627D4}" type="pres">
      <dgm:prSet presAssocID="{A513BC49-46E5-4DBF-BB2D-4EB7811D74B1}" presName="connectorText" presStyleLbl="sibTrans2D1" presStyleIdx="5" presStyleCnt="6"/>
      <dgm:spPr/>
    </dgm:pt>
    <dgm:pt modelId="{80D8486C-7652-403C-9CA0-8E201CA57847}" type="pres">
      <dgm:prSet presAssocID="{6D036BF1-902B-4AB2-8204-0087A159894E}" presName="node" presStyleLbl="node1" presStyleIdx="6" presStyleCnt="7" custScaleX="222488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FD427C26-9629-4669-B02A-CB17118E91C8}" type="presOf" srcId="{9D3C53CB-5A94-45AF-9370-F96F9B79698D}" destId="{F962233C-B278-4805-BF9E-2DA7E46E1D50}" srcOrd="0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CF89E163-75D7-4C9B-A8B6-33C7280CCC0D}" type="presOf" srcId="{1A91CBC7-40F4-4581-A530-D692BE456D95}" destId="{1F69BE9B-1B6E-457F-9B52-D51A0D56CB1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2EB12B6B-0F19-4CA0-A366-0C349E2EF74C}" type="presOf" srcId="{4378812E-1E9A-4F28-A2B3-A9ABC6E429B7}" destId="{E588F236-9675-4077-B6B2-5B6E864EA4A0}" srcOrd="0" destOrd="0" presId="urn:microsoft.com/office/officeart/2005/8/layout/process2"/>
    <dgm:cxn modelId="{74FFFA6F-ADBB-4D4A-ABAD-42CFED08A366}" type="presOf" srcId="{BE851203-674E-4BD8-B9BD-9297CEC220F6}" destId="{C1DACB3E-BBBC-471B-955E-8F010BD41B67}" srcOrd="0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5B600784-CEA1-4A5D-BF24-9A9BA5712B30}" type="presOf" srcId="{FEF041D1-1757-4DBE-AE7B-60A364FB145A}" destId="{062564A1-54C5-4BDD-9A8E-C732B8845384}" srcOrd="0" destOrd="0" presId="urn:microsoft.com/office/officeart/2005/8/layout/process2"/>
    <dgm:cxn modelId="{D9DF4A88-3E14-4D65-9253-954E787B406C}" type="presOf" srcId="{76F3D7B8-406F-490F-BC73-5F6865A0155B}" destId="{14979731-4E54-4A48-BC1C-19B0D70EF8C5}" srcOrd="1" destOrd="0" presId="urn:microsoft.com/office/officeart/2005/8/layout/process2"/>
    <dgm:cxn modelId="{54F48A8F-BDAA-411A-85C9-8FB63B3E78ED}" srcId="{288E51E6-0BD7-4135-9A8B-A2F2B52076E5}" destId="{FEF041D1-1757-4DBE-AE7B-60A364FB145A}" srcOrd="2" destOrd="0" parTransId="{B515DEBF-432D-4EAB-A7EB-F96D1FDB300F}" sibTransId="{1A91CBC7-40F4-4581-A530-D692BE456D95}"/>
    <dgm:cxn modelId="{763C9795-C07D-486E-927A-D716F1306465}" srcId="{288E51E6-0BD7-4135-9A8B-A2F2B52076E5}" destId="{6D036BF1-902B-4AB2-8204-0087A159894E}" srcOrd="6" destOrd="0" parTransId="{80D314C9-7995-40A8-A4E7-BC94234B9CEA}" sibTransId="{168B04AF-BB9C-4323-88F7-07D2E3846582}"/>
    <dgm:cxn modelId="{C35EDD98-AC67-411D-A8AD-4EAA337D3DB3}" type="presOf" srcId="{76F3D7B8-406F-490F-BC73-5F6865A0155B}" destId="{2AC51E0C-096D-4746-B9A9-38AD1D78F3A7}" srcOrd="0" destOrd="0" presId="urn:microsoft.com/office/officeart/2005/8/layout/process2"/>
    <dgm:cxn modelId="{C4EC0C9A-2041-4BCE-8DEF-4765CDA03FDD}" type="presOf" srcId="{4378812E-1E9A-4F28-A2B3-A9ABC6E429B7}" destId="{B1F86712-62FC-40B1-A470-3AB8CA01940E}" srcOrd="1" destOrd="0" presId="urn:microsoft.com/office/officeart/2005/8/layout/process2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A14E78A3-9AC9-48C1-821F-48DAA0CE1634}" srcId="{288E51E6-0BD7-4135-9A8B-A2F2B52076E5}" destId="{BE851203-674E-4BD8-B9BD-9297CEC220F6}" srcOrd="4" destOrd="0" parTransId="{4783EFBB-1326-4579-BDFD-5091D72A0992}" sibTransId="{76F3D7B8-406F-490F-BC73-5F6865A0155B}"/>
    <dgm:cxn modelId="{5D89CBA7-0B9A-44D4-BB95-10AEC0D88B1C}" srcId="{288E51E6-0BD7-4135-9A8B-A2F2B52076E5}" destId="{A3E9F594-961A-45A5-8283-F2DCD2EB5FCC}" srcOrd="3" destOrd="0" parTransId="{AB63FAA0-D4A4-4EDB-8484-B3DBB8B3203A}" sibTransId="{A516AACD-9E4B-4DC7-8C88-FCF0586D0642}"/>
    <dgm:cxn modelId="{A3C351D6-2C7F-4357-803D-3E4DF273C856}" type="presOf" srcId="{DBD4F9EA-32F1-4F94-8314-ED531F77E987}" destId="{4EAB9142-59F8-43A2-B10E-A08061CBBF6B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4C51D4E2-8AA7-4142-9325-A175BADF4997}" srcId="{288E51E6-0BD7-4135-9A8B-A2F2B52076E5}" destId="{9D3C53CB-5A94-45AF-9370-F96F9B79698D}" srcOrd="5" destOrd="0" parTransId="{5F01BCBC-911B-4428-8012-FF894FDB963B}" sibTransId="{A513BC49-46E5-4DBF-BB2D-4EB7811D74B1}"/>
    <dgm:cxn modelId="{F487DCE6-F11F-4CD5-81FE-49E2268B3172}" type="presOf" srcId="{A513BC49-46E5-4DBF-BB2D-4EB7811D74B1}" destId="{9E635907-9142-4B43-BACB-DBF4C3060E73}" srcOrd="0" destOrd="0" presId="urn:microsoft.com/office/officeart/2005/8/layout/process2"/>
    <dgm:cxn modelId="{D31FA2E7-AF4E-4D07-96B8-E0A179A676C5}" type="presOf" srcId="{A513BC49-46E5-4DBF-BB2D-4EB7811D74B1}" destId="{E000562C-D011-45EF-9D69-69A9B52627D4}" srcOrd="1" destOrd="0" presId="urn:microsoft.com/office/officeart/2005/8/layout/process2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D4A913ED-F257-417C-9E9E-36D8399C9DF5}" type="presOf" srcId="{1A91CBC7-40F4-4581-A530-D692BE456D95}" destId="{B46CC7D6-9B05-45A0-915A-065B2EEE60F4}" srcOrd="1" destOrd="0" presId="urn:microsoft.com/office/officeart/2005/8/layout/process2"/>
    <dgm:cxn modelId="{7687F6EE-D056-4057-85E8-EB627969E3E8}" srcId="{288E51E6-0BD7-4135-9A8B-A2F2B52076E5}" destId="{DBD4F9EA-32F1-4F94-8314-ED531F77E987}" srcOrd="1" destOrd="0" parTransId="{CBBA751C-7B75-4969-B7FA-2B1849F9E4CA}" sibTransId="{4378812E-1E9A-4F28-A2B3-A9ABC6E429B7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C388DD1D-B046-43CC-8223-9C8C9ADF7F48}" type="presParOf" srcId="{DC77B509-B72C-44C1-A0F7-2E193EA39021}" destId="{4EAB9142-59F8-43A2-B10E-A08061CBBF6B}" srcOrd="2" destOrd="0" presId="urn:microsoft.com/office/officeart/2005/8/layout/process2"/>
    <dgm:cxn modelId="{E4099EF8-BDC1-4C87-8443-06DA8F01A9BA}" type="presParOf" srcId="{DC77B509-B72C-44C1-A0F7-2E193EA39021}" destId="{E588F236-9675-4077-B6B2-5B6E864EA4A0}" srcOrd="3" destOrd="0" presId="urn:microsoft.com/office/officeart/2005/8/layout/process2"/>
    <dgm:cxn modelId="{C59D61BF-B9E0-4970-9689-EC0421FA735B}" type="presParOf" srcId="{E588F236-9675-4077-B6B2-5B6E864EA4A0}" destId="{B1F86712-62FC-40B1-A470-3AB8CA01940E}" srcOrd="0" destOrd="0" presId="urn:microsoft.com/office/officeart/2005/8/layout/process2"/>
    <dgm:cxn modelId="{8F275C4A-1D06-44FF-BEF6-7365E3006083}" type="presParOf" srcId="{DC77B509-B72C-44C1-A0F7-2E193EA39021}" destId="{062564A1-54C5-4BDD-9A8E-C732B8845384}" srcOrd="4" destOrd="0" presId="urn:microsoft.com/office/officeart/2005/8/layout/process2"/>
    <dgm:cxn modelId="{6A5BB4A8-DF51-495E-8411-ECBED96893FD}" type="presParOf" srcId="{DC77B509-B72C-44C1-A0F7-2E193EA39021}" destId="{1F69BE9B-1B6E-457F-9B52-D51A0D56CB1A}" srcOrd="5" destOrd="0" presId="urn:microsoft.com/office/officeart/2005/8/layout/process2"/>
    <dgm:cxn modelId="{A852DD02-B7CF-4434-81A2-C1271B7F4A81}" type="presParOf" srcId="{1F69BE9B-1B6E-457F-9B52-D51A0D56CB1A}" destId="{B46CC7D6-9B05-45A0-915A-065B2EEE60F4}" srcOrd="0" destOrd="0" presId="urn:microsoft.com/office/officeart/2005/8/layout/process2"/>
    <dgm:cxn modelId="{A1E4BD59-8826-40F1-B27A-EAFBFE131A61}" type="presParOf" srcId="{DC77B509-B72C-44C1-A0F7-2E193EA39021}" destId="{1B9FB0C5-77C1-45B1-9A7E-247F14306649}" srcOrd="6" destOrd="0" presId="urn:microsoft.com/office/officeart/2005/8/layout/process2"/>
    <dgm:cxn modelId="{C3012228-F722-420A-9ABB-2F3F969B0564}" type="presParOf" srcId="{DC77B509-B72C-44C1-A0F7-2E193EA39021}" destId="{74F15C5F-7C6B-4F10-8FEC-18DFB431AD59}" srcOrd="7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1001CBBF-8EAF-445F-8C77-8DDDC5D577BC}" type="presParOf" srcId="{DC77B509-B72C-44C1-A0F7-2E193EA39021}" destId="{C1DACB3E-BBBC-471B-955E-8F010BD41B67}" srcOrd="8" destOrd="0" presId="urn:microsoft.com/office/officeart/2005/8/layout/process2"/>
    <dgm:cxn modelId="{F96EB7CD-AA31-426B-985F-CFD208CE160E}" type="presParOf" srcId="{DC77B509-B72C-44C1-A0F7-2E193EA39021}" destId="{2AC51E0C-096D-4746-B9A9-38AD1D78F3A7}" srcOrd="9" destOrd="0" presId="urn:microsoft.com/office/officeart/2005/8/layout/process2"/>
    <dgm:cxn modelId="{1BE34EB5-8B74-476C-8EDB-EC7E8E9AB4D5}" type="presParOf" srcId="{2AC51E0C-096D-4746-B9A9-38AD1D78F3A7}" destId="{14979731-4E54-4A48-BC1C-19B0D70EF8C5}" srcOrd="0" destOrd="0" presId="urn:microsoft.com/office/officeart/2005/8/layout/process2"/>
    <dgm:cxn modelId="{0B567805-AE07-44F5-95E3-D17938E7C7B3}" type="presParOf" srcId="{DC77B509-B72C-44C1-A0F7-2E193EA39021}" destId="{F962233C-B278-4805-BF9E-2DA7E46E1D50}" srcOrd="10" destOrd="0" presId="urn:microsoft.com/office/officeart/2005/8/layout/process2"/>
    <dgm:cxn modelId="{5E2E91B6-49C6-4869-8488-18FF80549E50}" type="presParOf" srcId="{DC77B509-B72C-44C1-A0F7-2E193EA39021}" destId="{9E635907-9142-4B43-BACB-DBF4C3060E73}" srcOrd="11" destOrd="0" presId="urn:microsoft.com/office/officeart/2005/8/layout/process2"/>
    <dgm:cxn modelId="{F066D52D-1177-4694-8C68-DE7602392C3F}" type="presParOf" srcId="{9E635907-9142-4B43-BACB-DBF4C3060E73}" destId="{E000562C-D011-45EF-9D69-69A9B52627D4}" srcOrd="0" destOrd="0" presId="urn:microsoft.com/office/officeart/2005/8/layout/process2"/>
    <dgm:cxn modelId="{4B018260-BA46-496D-B377-07F9DA00751A}" type="presParOf" srcId="{DC77B509-B72C-44C1-A0F7-2E193EA39021}" destId="{80D8486C-7652-403C-9CA0-8E201CA57847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9171" y="10942"/>
          <a:ext cx="9382676" cy="1418665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99CCFF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D6C2E1-275A-4A09-A8B7-F8050E371B4A}">
      <dsp:nvSpPr>
        <dsp:cNvPr id="0" name=""/>
        <dsp:cNvSpPr/>
      </dsp:nvSpPr>
      <dsp:spPr>
        <a:xfrm>
          <a:off x="8153206" y="365609"/>
          <a:ext cx="874269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2007: first </a:t>
          </a:r>
          <a:r>
            <a:rPr lang="en-GB" sz="900" b="1" kern="1200" dirty="0" err="1">
              <a:solidFill>
                <a:schemeClr val="tx1"/>
              </a:solidFill>
            </a:rPr>
            <a:t>Iphone</a:t>
          </a:r>
          <a:r>
            <a:rPr lang="en-GB" sz="900" b="1" kern="1200" dirty="0">
              <a:solidFill>
                <a:schemeClr val="tx1"/>
              </a:solidFill>
            </a:rPr>
            <a:t> in use</a:t>
          </a:r>
        </a:p>
      </dsp:txBody>
      <dsp:txXfrm>
        <a:off x="8153206" y="365609"/>
        <a:ext cx="874269" cy="709332"/>
      </dsp:txXfrm>
    </dsp:sp>
    <dsp:sp modelId="{4CF51C59-C27E-4F91-A178-6FEDA15BD64D}">
      <dsp:nvSpPr>
        <dsp:cNvPr id="0" name=""/>
        <dsp:cNvSpPr/>
      </dsp:nvSpPr>
      <dsp:spPr>
        <a:xfrm>
          <a:off x="7231609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1994: world wide web established</a:t>
          </a:r>
        </a:p>
      </dsp:txBody>
      <dsp:txXfrm>
        <a:off x="7231609" y="365609"/>
        <a:ext cx="684917" cy="709332"/>
      </dsp:txXfrm>
    </dsp:sp>
    <dsp:sp modelId="{CDA267A5-9943-44CF-A7E8-5DEDB7EF95DD}">
      <dsp:nvSpPr>
        <dsp:cNvPr id="0" name=""/>
        <dsp:cNvSpPr/>
      </dsp:nvSpPr>
      <dsp:spPr>
        <a:xfrm>
          <a:off x="6330670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1969: internet invented</a:t>
          </a:r>
        </a:p>
      </dsp:txBody>
      <dsp:txXfrm>
        <a:off x="6330670" y="365609"/>
        <a:ext cx="684917" cy="709332"/>
      </dsp:txXfrm>
    </dsp:sp>
    <dsp:sp modelId="{FDDEAA28-E965-4774-8958-40A083EB5003}">
      <dsp:nvSpPr>
        <dsp:cNvPr id="0" name=""/>
        <dsp:cNvSpPr/>
      </dsp:nvSpPr>
      <dsp:spPr>
        <a:xfrm>
          <a:off x="5359402" y="370787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1957: first space shuttle launched</a:t>
          </a:r>
        </a:p>
      </dsp:txBody>
      <dsp:txXfrm>
        <a:off x="5359402" y="370787"/>
        <a:ext cx="684917" cy="709332"/>
      </dsp:txXfrm>
    </dsp:sp>
    <dsp:sp modelId="{1771F81E-5ED5-4C53-B772-C21C3EF31CE4}">
      <dsp:nvSpPr>
        <dsp:cNvPr id="0" name=""/>
        <dsp:cNvSpPr/>
      </dsp:nvSpPr>
      <dsp:spPr>
        <a:xfrm>
          <a:off x="4478620" y="365609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1927: first television broadcast</a:t>
          </a:r>
        </a:p>
      </dsp:txBody>
      <dsp:txXfrm>
        <a:off x="4478620" y="365609"/>
        <a:ext cx="684917" cy="709332"/>
      </dsp:txXfrm>
    </dsp:sp>
    <dsp:sp modelId="{754E63E4-2464-49A6-8BE0-33E71F15A022}">
      <dsp:nvSpPr>
        <dsp:cNvPr id="0" name=""/>
        <dsp:cNvSpPr/>
      </dsp:nvSpPr>
      <dsp:spPr>
        <a:xfrm>
          <a:off x="3646377" y="316196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1902: first radio signals</a:t>
          </a:r>
        </a:p>
      </dsp:txBody>
      <dsp:txXfrm>
        <a:off x="3646377" y="316196"/>
        <a:ext cx="684917" cy="709332"/>
      </dsp:txXfrm>
    </dsp:sp>
    <dsp:sp modelId="{18CE7A73-E6AA-4164-AEA4-6C07902F4B82}">
      <dsp:nvSpPr>
        <dsp:cNvPr id="0" name=""/>
        <dsp:cNvSpPr/>
      </dsp:nvSpPr>
      <dsp:spPr>
        <a:xfrm>
          <a:off x="2763533" y="356742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/>
            <a:t>1884: Firs motor car in use</a:t>
          </a:r>
        </a:p>
      </dsp:txBody>
      <dsp:txXfrm>
        <a:off x="2763533" y="356742"/>
        <a:ext cx="684917" cy="709332"/>
      </dsp:txXfrm>
    </dsp:sp>
    <dsp:sp modelId="{C79934EB-3D67-4868-9D6F-22DA5097EA1A}">
      <dsp:nvSpPr>
        <dsp:cNvPr id="0" name=""/>
        <dsp:cNvSpPr/>
      </dsp:nvSpPr>
      <dsp:spPr>
        <a:xfrm>
          <a:off x="1895647" y="316196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1876: telephone invented</a:t>
          </a:r>
        </a:p>
      </dsp:txBody>
      <dsp:txXfrm>
        <a:off x="1895647" y="316196"/>
        <a:ext cx="684917" cy="709332"/>
      </dsp:txXfrm>
    </dsp:sp>
    <dsp:sp modelId="{5E9C4DE9-8D3E-43EA-B0DF-9AED612D3661}">
      <dsp:nvSpPr>
        <dsp:cNvPr id="0" name=""/>
        <dsp:cNvSpPr/>
      </dsp:nvSpPr>
      <dsp:spPr>
        <a:xfrm>
          <a:off x="988680" y="360040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1817: First push bike invented and used</a:t>
          </a:r>
        </a:p>
      </dsp:txBody>
      <dsp:txXfrm>
        <a:off x="988680" y="360040"/>
        <a:ext cx="684917" cy="709332"/>
      </dsp:txXfrm>
    </dsp:sp>
    <dsp:sp modelId="{560BD213-B978-405B-AF81-9FBA6D3095B5}">
      <dsp:nvSpPr>
        <dsp:cNvPr id="0" name=""/>
        <dsp:cNvSpPr/>
      </dsp:nvSpPr>
      <dsp:spPr>
        <a:xfrm>
          <a:off x="130472" y="323747"/>
          <a:ext cx="684917" cy="709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tx1"/>
              </a:solidFill>
            </a:rPr>
            <a:t>1650: First daily newspaper</a:t>
          </a:r>
        </a:p>
      </dsp:txBody>
      <dsp:txXfrm>
        <a:off x="130472" y="323747"/>
        <a:ext cx="684917" cy="709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0" y="1930"/>
          <a:ext cx="1747923" cy="40923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Ideas </a:t>
          </a:r>
          <a:r>
            <a:rPr lang="en-GB" sz="1100" i="1" kern="1200" dirty="0"/>
            <a:t>(noun)</a:t>
          </a:r>
        </a:p>
      </dsp:txBody>
      <dsp:txXfrm>
        <a:off x="0" y="1930"/>
        <a:ext cx="1747923" cy="409236"/>
      </dsp:txXfrm>
    </dsp:sp>
    <dsp:sp modelId="{947A1DB6-4D75-4600-83B0-2B79F948A793}">
      <dsp:nvSpPr>
        <dsp:cNvPr id="0" name=""/>
        <dsp:cNvSpPr/>
      </dsp:nvSpPr>
      <dsp:spPr>
        <a:xfrm rot="5400000">
          <a:off x="789557" y="422420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13191" y="439300"/>
        <a:ext cx="121541" cy="118166"/>
      </dsp:txXfrm>
    </dsp:sp>
    <dsp:sp modelId="{4EAB9142-59F8-43A2-B10E-A08061CBBF6B}">
      <dsp:nvSpPr>
        <dsp:cNvPr id="0" name=""/>
        <dsp:cNvSpPr/>
      </dsp:nvSpPr>
      <dsp:spPr>
        <a:xfrm>
          <a:off x="482508" y="636244"/>
          <a:ext cx="782905" cy="4501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i="1" kern="1200" dirty="0"/>
            <a:t>Design (verb)</a:t>
          </a:r>
        </a:p>
      </dsp:txBody>
      <dsp:txXfrm>
        <a:off x="495693" y="649429"/>
        <a:ext cx="756535" cy="423785"/>
      </dsp:txXfrm>
    </dsp:sp>
    <dsp:sp modelId="{E588F236-9675-4077-B6B2-5B6E864EA4A0}">
      <dsp:nvSpPr>
        <dsp:cNvPr id="0" name=""/>
        <dsp:cNvSpPr/>
      </dsp:nvSpPr>
      <dsp:spPr>
        <a:xfrm rot="5400000">
          <a:off x="789557" y="1097653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813191" y="1114533"/>
        <a:ext cx="121541" cy="118166"/>
      </dsp:txXfrm>
    </dsp:sp>
    <dsp:sp modelId="{062564A1-54C5-4BDD-9A8E-C732B8845384}">
      <dsp:nvSpPr>
        <dsp:cNvPr id="0" name=""/>
        <dsp:cNvSpPr/>
      </dsp:nvSpPr>
      <dsp:spPr>
        <a:xfrm>
          <a:off x="482508" y="1311477"/>
          <a:ext cx="782905" cy="4501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i="1" kern="1200" dirty="0"/>
            <a:t>Select key tools (verb)</a:t>
          </a:r>
        </a:p>
      </dsp:txBody>
      <dsp:txXfrm>
        <a:off x="495693" y="1324662"/>
        <a:ext cx="756535" cy="423785"/>
      </dsp:txXfrm>
    </dsp:sp>
    <dsp:sp modelId="{1F69BE9B-1B6E-457F-9B52-D51A0D56CB1A}">
      <dsp:nvSpPr>
        <dsp:cNvPr id="0" name=""/>
        <dsp:cNvSpPr/>
      </dsp:nvSpPr>
      <dsp:spPr>
        <a:xfrm rot="5400000">
          <a:off x="789557" y="1772886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813191" y="1789766"/>
        <a:ext cx="121541" cy="118166"/>
      </dsp:txXfrm>
    </dsp:sp>
    <dsp:sp modelId="{1B9FB0C5-77C1-45B1-9A7E-247F14306649}">
      <dsp:nvSpPr>
        <dsp:cNvPr id="0" name=""/>
        <dsp:cNvSpPr/>
      </dsp:nvSpPr>
      <dsp:spPr>
        <a:xfrm>
          <a:off x="3025" y="1986710"/>
          <a:ext cx="1741871" cy="45015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 Cut (verb)</a:t>
          </a:r>
          <a:endParaRPr lang="en-GB" sz="1100" i="1" kern="1200" dirty="0"/>
        </a:p>
      </dsp:txBody>
      <dsp:txXfrm>
        <a:off x="3025" y="1986710"/>
        <a:ext cx="1741871" cy="450155"/>
      </dsp:txXfrm>
    </dsp:sp>
    <dsp:sp modelId="{74F15C5F-7C6B-4F10-8FEC-18DFB431AD59}">
      <dsp:nvSpPr>
        <dsp:cNvPr id="0" name=""/>
        <dsp:cNvSpPr/>
      </dsp:nvSpPr>
      <dsp:spPr>
        <a:xfrm rot="5400000">
          <a:off x="789557" y="2448120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13191" y="2465000"/>
        <a:ext cx="121541" cy="118166"/>
      </dsp:txXfrm>
    </dsp:sp>
    <dsp:sp modelId="{C1DACB3E-BBBC-471B-955E-8F010BD41B67}">
      <dsp:nvSpPr>
        <dsp:cNvPr id="0" name=""/>
        <dsp:cNvSpPr/>
      </dsp:nvSpPr>
      <dsp:spPr>
        <a:xfrm>
          <a:off x="482508" y="2661943"/>
          <a:ext cx="782905" cy="4501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i="1" kern="1200" dirty="0"/>
            <a:t>Grate (verb)</a:t>
          </a:r>
        </a:p>
      </dsp:txBody>
      <dsp:txXfrm>
        <a:off x="495693" y="2675128"/>
        <a:ext cx="756535" cy="423785"/>
      </dsp:txXfrm>
    </dsp:sp>
    <dsp:sp modelId="{2AC51E0C-096D-4746-B9A9-38AD1D78F3A7}">
      <dsp:nvSpPr>
        <dsp:cNvPr id="0" name=""/>
        <dsp:cNvSpPr/>
      </dsp:nvSpPr>
      <dsp:spPr>
        <a:xfrm rot="5400000">
          <a:off x="789557" y="3123353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813191" y="3140233"/>
        <a:ext cx="121541" cy="118166"/>
      </dsp:txXfrm>
    </dsp:sp>
    <dsp:sp modelId="{F962233C-B278-4805-BF9E-2DA7E46E1D50}">
      <dsp:nvSpPr>
        <dsp:cNvPr id="0" name=""/>
        <dsp:cNvSpPr/>
      </dsp:nvSpPr>
      <dsp:spPr>
        <a:xfrm>
          <a:off x="482508" y="3337177"/>
          <a:ext cx="782905" cy="4501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i="1" kern="1200" dirty="0"/>
            <a:t>Chop (verb)</a:t>
          </a:r>
        </a:p>
      </dsp:txBody>
      <dsp:txXfrm>
        <a:off x="495693" y="3350362"/>
        <a:ext cx="756535" cy="423785"/>
      </dsp:txXfrm>
    </dsp:sp>
    <dsp:sp modelId="{9E635907-9142-4B43-BACB-DBF4C3060E73}">
      <dsp:nvSpPr>
        <dsp:cNvPr id="0" name=""/>
        <dsp:cNvSpPr/>
      </dsp:nvSpPr>
      <dsp:spPr>
        <a:xfrm rot="5400000">
          <a:off x="789557" y="3798586"/>
          <a:ext cx="168808" cy="20256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-5400000">
        <a:off x="813191" y="3815466"/>
        <a:ext cx="121541" cy="118166"/>
      </dsp:txXfrm>
    </dsp:sp>
    <dsp:sp modelId="{80D8486C-7652-403C-9CA0-8E201CA57847}">
      <dsp:nvSpPr>
        <dsp:cNvPr id="0" name=""/>
        <dsp:cNvSpPr/>
      </dsp:nvSpPr>
      <dsp:spPr>
        <a:xfrm>
          <a:off x="3025" y="4012410"/>
          <a:ext cx="1741871" cy="45015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Evaluate </a:t>
          </a:r>
          <a:r>
            <a:rPr lang="en-GB" sz="1100" i="1" kern="1200" dirty="0"/>
            <a:t>(verb)</a:t>
          </a:r>
        </a:p>
      </dsp:txBody>
      <dsp:txXfrm>
        <a:off x="3025" y="4012410"/>
        <a:ext cx="1741871" cy="450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07/12/2022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Colors" Target="../diagrams/colors2.xml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Colors" Target="../diagrams/colors1.xml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Layout" Target="../diagrams/layout2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3.png"/><Relationship Id="rId10" Type="http://schemas.openxmlformats.org/officeDocument/2006/relationships/diagramData" Target="../diagrams/data2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1683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477" y="341848"/>
            <a:ext cx="3643944" cy="780714"/>
          </a:xfrm>
        </p:spPr>
        <p:txBody>
          <a:bodyPr>
            <a:noAutofit/>
          </a:bodyPr>
          <a:lstStyle/>
          <a:p>
            <a:r>
              <a:rPr lang="en-GB" sz="3200" b="1" dirty="0">
                <a:solidFill>
                  <a:srgbClr val="99CCFF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Design Technology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4795340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4160912" y="4798893"/>
            <a:ext cx="480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“I have not failed. I have just found 10,000 ways that won’t work.” – Thomas Edison</a:t>
            </a:r>
          </a:p>
        </p:txBody>
      </p:sp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id="{920D7719-A2E5-44D3-ACDF-2405791DD2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20" y="2985311"/>
            <a:ext cx="3296887" cy="2379197"/>
          </a:xfrm>
          <a:prstGeom prst="rect">
            <a:avLst/>
          </a:prstGeom>
        </p:spPr>
      </p:pic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6C20B60A-66E1-4892-9A5E-99985D5D2E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2015151"/>
              </p:ext>
            </p:extLst>
          </p:nvPr>
        </p:nvGraphicFramePr>
        <p:xfrm>
          <a:off x="7920708" y="260257"/>
          <a:ext cx="1747923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19" name="Table 14">
            <a:extLst>
              <a:ext uri="{FF2B5EF4-FFF2-40B4-BE49-F238E27FC236}">
                <a16:creationId xmlns:a16="http://schemas.microsoft.com/office/drawing/2014/main" id="{0928F588-E689-4412-AF29-3D6CC0618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503619"/>
              </p:ext>
            </p:extLst>
          </p:nvPr>
        </p:nvGraphicFramePr>
        <p:xfrm>
          <a:off x="3870963" y="360720"/>
          <a:ext cx="4010626" cy="2471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2657">
                  <a:extLst>
                    <a:ext uri="{9D8B030D-6E8A-4147-A177-3AD203B41FA5}">
                      <a16:colId xmlns:a16="http://schemas.microsoft.com/office/drawing/2014/main" val="2359467140"/>
                    </a:ext>
                  </a:extLst>
                </a:gridCol>
                <a:gridCol w="2005312">
                  <a:extLst>
                    <a:ext uri="{9D8B030D-6E8A-4147-A177-3AD203B41FA5}">
                      <a16:colId xmlns:a16="http://schemas.microsoft.com/office/drawing/2014/main" val="1988602451"/>
                    </a:ext>
                  </a:extLst>
                </a:gridCol>
                <a:gridCol w="1002657">
                  <a:extLst>
                    <a:ext uri="{9D8B030D-6E8A-4147-A177-3AD203B41FA5}">
                      <a16:colId xmlns:a16="http://schemas.microsoft.com/office/drawing/2014/main" val="2255714406"/>
                    </a:ext>
                  </a:extLst>
                </a:gridCol>
              </a:tblGrid>
              <a:tr h="329047">
                <a:tc gridSpan="3">
                  <a:txBody>
                    <a:bodyPr/>
                    <a:lstStyle/>
                    <a:p>
                      <a:r>
                        <a:rPr lang="en-GB" sz="1200" b="1" dirty="0"/>
                        <a:t>Design project: make a salad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208274"/>
                  </a:ext>
                </a:extLst>
              </a:tr>
              <a:tr h="1408378">
                <a:tc rowSpan="2">
                  <a:txBody>
                    <a:bodyPr/>
                    <a:lstStyle/>
                    <a:p>
                      <a:r>
                        <a:rPr lang="en-GB" sz="1100" b="1" dirty="0"/>
                        <a:t>Facts</a:t>
                      </a:r>
                    </a:p>
                    <a:p>
                      <a:r>
                        <a:rPr lang="en-GB" sz="1100" b="0" dirty="0"/>
                        <a:t>A salad </a:t>
                      </a:r>
                    </a:p>
                    <a:p>
                      <a:r>
                        <a:rPr lang="en-GB" sz="1100" b="0" dirty="0"/>
                        <a:t>consists of </a:t>
                      </a:r>
                    </a:p>
                    <a:p>
                      <a:r>
                        <a:rPr lang="en-GB" sz="1100" b="0" dirty="0"/>
                        <a:t>more than one fruit or vegetable </a:t>
                      </a:r>
                      <a:endParaRPr lang="en-GB" sz="1200" b="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Skills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Wash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Peel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Grate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Chop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821187"/>
                  </a:ext>
                </a:extLst>
              </a:tr>
              <a:tr h="73432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D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92584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46A6A4FB-0753-9103-5F9A-583953B1125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632634" y="669853"/>
            <a:ext cx="2219325" cy="14728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0AF736-BF5C-98FB-D3EA-946261343538}"/>
              </a:ext>
            </a:extLst>
          </p:cNvPr>
          <p:cNvSpPr txBox="1"/>
          <p:nvPr/>
        </p:nvSpPr>
        <p:spPr>
          <a:xfrm>
            <a:off x="557357" y="899775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Vegetable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Fruit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Fat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Carbohydrate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Protein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Vitamins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Healthy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Unhealthy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7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E5D6FA-58A3-452B-A841-A8B1469EFB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F6059D-D2D3-4E2A-9272-B174454BB8FF}">
  <ds:schemaRefs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648e69cc-640f-431f-b062-262d95adac52"/>
    <ds:schemaRef ds:uri="http://schemas.microsoft.com/office/2006/documentManagement/types"/>
    <ds:schemaRef ds:uri="061ec3ad-226f-4eb4-9e91-45b4f692dd17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9582047-0DD6-4A78-AFEB-53835958B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138</Words>
  <Application>Microsoft Office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Matura MT Script Capitals</vt:lpstr>
      <vt:lpstr>Office Theme</vt:lpstr>
      <vt:lpstr>Design Technology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 Welsh</cp:lastModifiedBy>
  <cp:revision>17</cp:revision>
  <cp:lastPrinted>2022-07-07T12:32:31Z</cp:lastPrinted>
  <dcterms:created xsi:type="dcterms:W3CDTF">2020-03-26T19:22:25Z</dcterms:created>
  <dcterms:modified xsi:type="dcterms:W3CDTF">2022-12-07T10:17:40Z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73400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