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9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81A22-DA2A-42E1-AA33-1158AA54CA7E}" v="3957" dt="2020-04-03T14:29:58.3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32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" userId="1d902dc2-5245-499c-876a-a6eb708dbcaf" providerId="ADAL" clId="{86181A22-DA2A-42E1-AA33-1158AA54CA7E}"/>
    <pc:docChg chg="undo custSel mod addSld delSld modSld sldOrd">
      <pc:chgData name="Denise" userId="1d902dc2-5245-499c-876a-a6eb708dbcaf" providerId="ADAL" clId="{86181A22-DA2A-42E1-AA33-1158AA54CA7E}" dt="2020-04-03T14:30:42.307" v="9196" actId="1038"/>
      <pc:docMkLst>
        <pc:docMk/>
      </pc:docMkLst>
      <pc:sldChg chg="del">
        <pc:chgData name="Denise" userId="1d902dc2-5245-499c-876a-a6eb708dbcaf" providerId="ADAL" clId="{86181A22-DA2A-42E1-AA33-1158AA54CA7E}" dt="2020-03-26T19:52:05.131" v="1508" actId="47"/>
        <pc:sldMkLst>
          <pc:docMk/>
          <pc:sldMk cId="0" sldId="256"/>
        </pc:sldMkLst>
      </pc:sldChg>
      <pc:sldChg chg="del">
        <pc:chgData name="Denise" userId="1d902dc2-5245-499c-876a-a6eb708dbcaf" providerId="ADAL" clId="{86181A22-DA2A-42E1-AA33-1158AA54CA7E}" dt="2020-03-26T19:52:07.284" v="1509" actId="47"/>
        <pc:sldMkLst>
          <pc:docMk/>
          <pc:sldMk cId="0" sldId="257"/>
        </pc:sldMkLst>
      </pc:sldChg>
      <pc:sldChg chg="del">
        <pc:chgData name="Denise" userId="1d902dc2-5245-499c-876a-a6eb708dbcaf" providerId="ADAL" clId="{86181A22-DA2A-42E1-AA33-1158AA54CA7E}" dt="2020-03-26T20:07:28.305" v="1790" actId="47"/>
        <pc:sldMkLst>
          <pc:docMk/>
          <pc:sldMk cId="0" sldId="258"/>
        </pc:sldMkLst>
      </pc:sldChg>
      <pc:sldChg chg="addSp delSp modSp add del setBg">
        <pc:chgData name="Denise" userId="1d902dc2-5245-499c-876a-a6eb708dbcaf" providerId="ADAL" clId="{86181A22-DA2A-42E1-AA33-1158AA54CA7E}" dt="2020-03-30T15:57:45.115" v="4071" actId="47"/>
        <pc:sldMkLst>
          <pc:docMk/>
          <pc:sldMk cId="1496527865" sldId="259"/>
        </pc:sldMkLst>
        <pc:spChg chg="del">
          <ac:chgData name="Denise" userId="1d902dc2-5245-499c-876a-a6eb708dbcaf" providerId="ADAL" clId="{86181A22-DA2A-42E1-AA33-1158AA54CA7E}" dt="2020-03-25T19:41:39.246" v="116" actId="478"/>
          <ac:spMkLst>
            <pc:docMk/>
            <pc:sldMk cId="1496527865" sldId="259"/>
            <ac:spMk id="2" creationId="{66AB1F7D-2437-4B61-8E37-898F5AF7D48E}"/>
          </ac:spMkLst>
        </pc:spChg>
        <pc:spChg chg="del">
          <ac:chgData name="Denise" userId="1d902dc2-5245-499c-876a-a6eb708dbcaf" providerId="ADAL" clId="{86181A22-DA2A-42E1-AA33-1158AA54CA7E}" dt="2020-03-25T16:46:45.682" v="2"/>
          <ac:spMkLst>
            <pc:docMk/>
            <pc:sldMk cId="1496527865" sldId="259"/>
            <ac:spMk id="3" creationId="{0A7C724C-1BD7-4CC3-99C7-CDA6A582D2C1}"/>
          </ac:spMkLst>
        </pc:spChg>
        <pc:spChg chg="add mod">
          <ac:chgData name="Denise" userId="1d902dc2-5245-499c-876a-a6eb708dbcaf" providerId="ADAL" clId="{86181A22-DA2A-42E1-AA33-1158AA54CA7E}" dt="2020-03-26T19:35:34.959" v="1138" actId="113"/>
          <ac:spMkLst>
            <pc:docMk/>
            <pc:sldMk cId="1496527865" sldId="259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26T18:12:54.107" v="851" actId="478"/>
          <ac:spMkLst>
            <pc:docMk/>
            <pc:sldMk cId="1496527865" sldId="259"/>
            <ac:spMk id="6" creationId="{549367A5-7DCE-40C2-B470-203D48DC7D57}"/>
          </ac:spMkLst>
        </pc:spChg>
        <pc:spChg chg="add del mod">
          <ac:chgData name="Denise" userId="1d902dc2-5245-499c-876a-a6eb708dbcaf" providerId="ADAL" clId="{86181A22-DA2A-42E1-AA33-1158AA54CA7E}" dt="2020-03-30T15:15:39.554" v="2652" actId="478"/>
          <ac:spMkLst>
            <pc:docMk/>
            <pc:sldMk cId="1496527865" sldId="259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25T19:41:41.866" v="117" actId="478"/>
          <ac:spMkLst>
            <pc:docMk/>
            <pc:sldMk cId="1496527865" sldId="259"/>
            <ac:spMk id="9" creationId="{49D61F87-057A-4209-AE84-C155830E2173}"/>
          </ac:spMkLst>
        </pc:spChg>
        <pc:spChg chg="add del mod">
          <ac:chgData name="Denise" userId="1d902dc2-5245-499c-876a-a6eb708dbcaf" providerId="ADAL" clId="{86181A22-DA2A-42E1-AA33-1158AA54CA7E}" dt="2020-03-25T19:45:32.815" v="205" actId="478"/>
          <ac:spMkLst>
            <pc:docMk/>
            <pc:sldMk cId="1496527865" sldId="259"/>
            <ac:spMk id="13" creationId="{7408A074-CD3D-441A-A52C-D5E1AC842AC3}"/>
          </ac:spMkLst>
        </pc:spChg>
        <pc:spChg chg="add del mod">
          <ac:chgData name="Denise" userId="1d902dc2-5245-499c-876a-a6eb708dbcaf" providerId="ADAL" clId="{86181A22-DA2A-42E1-AA33-1158AA54CA7E}" dt="2020-03-25T19:45:30.050" v="204" actId="478"/>
          <ac:spMkLst>
            <pc:docMk/>
            <pc:sldMk cId="1496527865" sldId="259"/>
            <ac:spMk id="14" creationId="{644C0524-9D88-4633-B9EC-3156909B12A4}"/>
          </ac:spMkLst>
        </pc:spChg>
        <pc:spChg chg="add del mod">
          <ac:chgData name="Denise" userId="1d902dc2-5245-499c-876a-a6eb708dbcaf" providerId="ADAL" clId="{86181A22-DA2A-42E1-AA33-1158AA54CA7E}" dt="2020-03-26T18:05:42.445" v="679" actId="478"/>
          <ac:spMkLst>
            <pc:docMk/>
            <pc:sldMk cId="1496527865" sldId="259"/>
            <ac:spMk id="15" creationId="{0DA9013B-D991-4BE0-90B4-474D7D03AD95}"/>
          </ac:spMkLst>
        </pc:spChg>
        <pc:spChg chg="add del mod">
          <ac:chgData name="Denise" userId="1d902dc2-5245-499c-876a-a6eb708dbcaf" providerId="ADAL" clId="{86181A22-DA2A-42E1-AA33-1158AA54CA7E}" dt="2020-03-26T19:47:37.859" v="1374" actId="478"/>
          <ac:spMkLst>
            <pc:docMk/>
            <pc:sldMk cId="1496527865" sldId="259"/>
            <ac:spMk id="26" creationId="{FB57D49A-ABB2-40A4-A6F7-E1C67AE9F160}"/>
          </ac:spMkLst>
        </pc:spChg>
        <pc:spChg chg="add del mod">
          <ac:chgData name="Denise" userId="1d902dc2-5245-499c-876a-a6eb708dbcaf" providerId="ADAL" clId="{86181A22-DA2A-42E1-AA33-1158AA54CA7E}" dt="2020-03-30T15:15:00.443" v="2627" actId="478"/>
          <ac:spMkLst>
            <pc:docMk/>
            <pc:sldMk cId="1496527865" sldId="259"/>
            <ac:spMk id="29" creationId="{5DB9A092-037F-4EDD-BF7C-E7A6196A2C96}"/>
          </ac:spMkLst>
        </pc:spChg>
        <pc:spChg chg="add mod">
          <ac:chgData name="Denise" userId="1d902dc2-5245-499c-876a-a6eb708dbcaf" providerId="ADAL" clId="{86181A22-DA2A-42E1-AA33-1158AA54CA7E}" dt="2020-03-30T15:16:15.554" v="2663" actId="14100"/>
          <ac:spMkLst>
            <pc:docMk/>
            <pc:sldMk cId="1496527865" sldId="259"/>
            <ac:spMk id="30" creationId="{C5C76511-7441-4537-AE80-611D0A2022C6}"/>
          </ac:spMkLst>
        </pc:spChg>
        <pc:spChg chg="add del mod">
          <ac:chgData name="Denise" userId="1d902dc2-5245-499c-876a-a6eb708dbcaf" providerId="ADAL" clId="{86181A22-DA2A-42E1-AA33-1158AA54CA7E}" dt="2020-03-26T18:06:02.482" v="684" actId="478"/>
          <ac:spMkLst>
            <pc:docMk/>
            <pc:sldMk cId="1496527865" sldId="259"/>
            <ac:spMk id="31" creationId="{096EA72C-D058-4EFF-87AA-ED033CFC62EB}"/>
          </ac:spMkLst>
        </pc:spChg>
        <pc:graphicFrameChg chg="add mod modGraphic">
          <ac:chgData name="Denise" userId="1d902dc2-5245-499c-876a-a6eb708dbcaf" providerId="ADAL" clId="{86181A22-DA2A-42E1-AA33-1158AA54CA7E}" dt="2020-03-30T15:16:28.118" v="2664" actId="2161"/>
          <ac:graphicFrameMkLst>
            <pc:docMk/>
            <pc:sldMk cId="1496527865" sldId="259"/>
            <ac:graphicFrameMk id="3" creationId="{0664B64C-B577-41E9-8A8B-82B05F7DF05A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7:24:21.119" v="101" actId="478"/>
          <ac:graphicFrameMkLst>
            <pc:docMk/>
            <pc:sldMk cId="1496527865" sldId="259"/>
            <ac:graphicFrameMk id="6" creationId="{68065275-73C8-43C2-8BA0-7B47F5C109E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25T19:57:43.417" v="382" actId="478"/>
          <ac:graphicFrameMkLst>
            <pc:docMk/>
            <pc:sldMk cId="1496527865" sldId="259"/>
            <ac:graphicFrameMk id="11" creationId="{DF94D9F1-FEC2-472C-8B13-6DD3B21EF8B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50:08.807" v="1390" actId="14100"/>
          <ac:graphicFrameMkLst>
            <pc:docMk/>
            <pc:sldMk cId="1496527865" sldId="259"/>
            <ac:graphicFrameMk id="16" creationId="{8DC2F8F0-01CB-4C7C-AC65-7F8FCCBB83AD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7:08.277" v="2696"/>
          <ac:graphicFrameMkLst>
            <pc:docMk/>
            <pc:sldMk cId="1496527865" sldId="259"/>
            <ac:graphicFrameMk id="18" creationId="{378BEA76-8720-4D54-9419-879598D136C8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4:27.363" v="334" actId="1032"/>
          <ac:graphicFrameMkLst>
            <pc:docMk/>
            <pc:sldMk cId="1496527865" sldId="259"/>
            <ac:graphicFrameMk id="26" creationId="{4A1A796C-7304-4DDF-9E94-36712C4D0E86}"/>
          </ac:graphicFrameMkLst>
        </pc:graphicFrameChg>
        <pc:graphicFrameChg chg="add del mod">
          <ac:chgData name="Denise" userId="1d902dc2-5245-499c-876a-a6eb708dbcaf" providerId="ADAL" clId="{86181A22-DA2A-42E1-AA33-1158AA54CA7E}" dt="2020-03-25T19:55:53.875" v="362" actId="478"/>
          <ac:graphicFrameMkLst>
            <pc:docMk/>
            <pc:sldMk cId="1496527865" sldId="259"/>
            <ac:graphicFrameMk id="27" creationId="{9DD5D7BE-A4E2-4DF8-B52C-BAE17ECDDA67}"/>
          </ac:graphicFrameMkLst>
        </pc:graphicFrameChg>
        <pc:graphicFrameChg chg="add mod">
          <ac:chgData name="Denise" userId="1d902dc2-5245-499c-876a-a6eb708dbcaf" providerId="ADAL" clId="{86181A22-DA2A-42E1-AA33-1158AA54CA7E}" dt="2020-03-26T18:11:22.737" v="800" actId="1038"/>
          <ac:graphicFrameMkLst>
            <pc:docMk/>
            <pc:sldMk cId="1496527865" sldId="259"/>
            <ac:graphicFrameMk id="28" creationId="{714B5457-3706-4F96-9D5F-769BA0FAEAEE}"/>
          </ac:graphicFrameMkLst>
        </pc:graphicFrameChg>
        <pc:picChg chg="add mod">
          <ac:chgData name="Denise" userId="1d902dc2-5245-499c-876a-a6eb708dbcaf" providerId="ADAL" clId="{86181A22-DA2A-42E1-AA33-1158AA54CA7E}" dt="2020-03-26T19:47:58.380" v="1378" actId="14100"/>
          <ac:picMkLst>
            <pc:docMk/>
            <pc:sldMk cId="1496527865" sldId="259"/>
            <ac:picMk id="2" creationId="{E7FE3FB7-5195-4FFF-845E-9FC1A467AA1E}"/>
          </ac:picMkLst>
        </pc:picChg>
        <pc:picChg chg="add del mod">
          <ac:chgData name="Denise" userId="1d902dc2-5245-499c-876a-a6eb708dbcaf" providerId="ADAL" clId="{86181A22-DA2A-42E1-AA33-1158AA54CA7E}" dt="2020-03-25T19:38:53.165" v="102" actId="478"/>
          <ac:picMkLst>
            <pc:docMk/>
            <pc:sldMk cId="1496527865" sldId="259"/>
            <ac:picMk id="5" creationId="{3072923A-C79F-4AC1-B49A-6D8A264D2AF7}"/>
          </ac:picMkLst>
        </pc:picChg>
        <pc:picChg chg="add mod ord modCrop">
          <ac:chgData name="Denise" userId="1d902dc2-5245-499c-876a-a6eb708dbcaf" providerId="ADAL" clId="{86181A22-DA2A-42E1-AA33-1158AA54CA7E}" dt="2020-03-26T19:21:41.440" v="1075" actId="14100"/>
          <ac:picMkLst>
            <pc:docMk/>
            <pc:sldMk cId="1496527865" sldId="259"/>
            <ac:picMk id="8" creationId="{5FCCB890-4789-4983-B6EB-836DC12C60F0}"/>
          </ac:picMkLst>
        </pc:picChg>
        <pc:picChg chg="add del mod">
          <ac:chgData name="Denise" userId="1d902dc2-5245-499c-876a-a6eb708dbcaf" providerId="ADAL" clId="{86181A22-DA2A-42E1-AA33-1158AA54CA7E}" dt="2020-03-26T18:05:22.385" v="674" actId="478"/>
          <ac:picMkLst>
            <pc:docMk/>
            <pc:sldMk cId="1496527865" sldId="259"/>
            <ac:picMk id="10" creationId="{633F43A0-E916-4369-B689-36D3A25083F7}"/>
          </ac:picMkLst>
        </pc:picChg>
        <pc:picChg chg="add mod">
          <ac:chgData name="Denise" userId="1d902dc2-5245-499c-876a-a6eb708dbcaf" providerId="ADAL" clId="{86181A22-DA2A-42E1-AA33-1158AA54CA7E}" dt="2020-03-26T18:10:55.188" v="792" actId="1037"/>
          <ac:picMkLst>
            <pc:docMk/>
            <pc:sldMk cId="1496527865" sldId="259"/>
            <ac:picMk id="17" creationId="{94C4D8B7-09E6-467F-AC3D-B7F22785ED55}"/>
          </ac:picMkLst>
        </pc:picChg>
        <pc:picChg chg="add mod">
          <ac:chgData name="Denise" userId="1d902dc2-5245-499c-876a-a6eb708dbcaf" providerId="ADAL" clId="{86181A22-DA2A-42E1-AA33-1158AA54CA7E}" dt="2020-03-25T20:06:19.490" v="670" actId="1076"/>
          <ac:picMkLst>
            <pc:docMk/>
            <pc:sldMk cId="1496527865" sldId="259"/>
            <ac:picMk id="19" creationId="{42390EF1-4372-4024-B373-4FBEDB45851F}"/>
          </ac:picMkLst>
        </pc:picChg>
        <pc:picChg chg="add mod">
          <ac:chgData name="Denise" userId="1d902dc2-5245-499c-876a-a6eb708dbcaf" providerId="ADAL" clId="{86181A22-DA2A-42E1-AA33-1158AA54CA7E}" dt="2020-03-26T18:10:46.975" v="768" actId="1037"/>
          <ac:picMkLst>
            <pc:docMk/>
            <pc:sldMk cId="1496527865" sldId="259"/>
            <ac:picMk id="21" creationId="{96BE2EAE-5857-4B83-BE73-B1A2280B7D6F}"/>
          </ac:picMkLst>
        </pc:picChg>
        <pc:picChg chg="add mod">
          <ac:chgData name="Denise" userId="1d902dc2-5245-499c-876a-a6eb708dbcaf" providerId="ADAL" clId="{86181A22-DA2A-42E1-AA33-1158AA54CA7E}" dt="2020-03-26T18:10:42.384" v="758" actId="1038"/>
          <ac:picMkLst>
            <pc:docMk/>
            <pc:sldMk cId="1496527865" sldId="259"/>
            <ac:picMk id="22" creationId="{856FE4EF-5EBA-47CE-B040-F3A7B32B79CB}"/>
          </ac:picMkLst>
        </pc:picChg>
        <pc:picChg chg="add mod">
          <ac:chgData name="Denise" userId="1d902dc2-5245-499c-876a-a6eb708dbcaf" providerId="ADAL" clId="{86181A22-DA2A-42E1-AA33-1158AA54CA7E}" dt="2020-03-26T18:10:37.903" v="750" actId="1038"/>
          <ac:picMkLst>
            <pc:docMk/>
            <pc:sldMk cId="1496527865" sldId="259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26T18:10:35.331" v="746" actId="1037"/>
          <ac:picMkLst>
            <pc:docMk/>
            <pc:sldMk cId="1496527865" sldId="259"/>
            <ac:picMk id="24" creationId="{8F64D40D-EF5F-4284-8B67-748C3EF29500}"/>
          </ac:picMkLst>
        </pc:picChg>
        <pc:picChg chg="add del mod ord">
          <ac:chgData name="Denise" userId="1d902dc2-5245-499c-876a-a6eb708dbcaf" providerId="ADAL" clId="{86181A22-DA2A-42E1-AA33-1158AA54CA7E}" dt="2020-03-26T18:11:07.121" v="793" actId="478"/>
          <ac:picMkLst>
            <pc:docMk/>
            <pc:sldMk cId="1496527865" sldId="259"/>
            <ac:picMk id="25" creationId="{EF6D2956-ED1A-4A3B-8912-30627C54BA9B}"/>
          </ac:picMkLst>
        </pc:picChg>
        <pc:picChg chg="add del">
          <ac:chgData name="Denise" userId="1d902dc2-5245-499c-876a-a6eb708dbcaf" providerId="ADAL" clId="{86181A22-DA2A-42E1-AA33-1158AA54CA7E}" dt="2020-03-26T19:49:47.577" v="1380"/>
          <ac:picMkLst>
            <pc:docMk/>
            <pc:sldMk cId="1496527865" sldId="259"/>
            <ac:picMk id="27" creationId="{87B23C1F-EF83-44FF-A3E0-5523717BD5C1}"/>
          </ac:picMkLst>
        </pc:picChg>
        <pc:picChg chg="add del mod">
          <ac:chgData name="Denise" userId="1d902dc2-5245-499c-876a-a6eb708dbcaf" providerId="ADAL" clId="{86181A22-DA2A-42E1-AA33-1158AA54CA7E}" dt="2020-03-25T17:24:18.002" v="100" actId="478"/>
          <ac:picMkLst>
            <pc:docMk/>
            <pc:sldMk cId="1496527865" sldId="259"/>
            <ac:picMk id="1026" creationId="{37BA0700-B601-43F3-B2C9-B9C1584E3EF9}"/>
          </ac:picMkLst>
        </pc:picChg>
      </pc:sldChg>
      <pc:sldChg chg="addSp delSp modSp add del mod setBg">
        <pc:chgData name="Denise" userId="1d902dc2-5245-499c-876a-a6eb708dbcaf" providerId="ADAL" clId="{86181A22-DA2A-42E1-AA33-1158AA54CA7E}" dt="2020-03-30T15:57:41.716" v="4070" actId="47"/>
        <pc:sldMkLst>
          <pc:docMk/>
          <pc:sldMk cId="1068318818" sldId="260"/>
        </pc:sldMkLst>
        <pc:spChg chg="del mod ord">
          <ac:chgData name="Denise" userId="1d902dc2-5245-499c-876a-a6eb708dbcaf" providerId="ADAL" clId="{86181A22-DA2A-42E1-AA33-1158AA54CA7E}" dt="2020-03-26T19:19:03.276" v="1012" actId="478"/>
          <ac:spMkLst>
            <pc:docMk/>
            <pc:sldMk cId="1068318818" sldId="260"/>
            <ac:spMk id="2" creationId="{7E294146-1937-4609-95D1-DE9E249E955C}"/>
          </ac:spMkLst>
        </pc:spChg>
        <pc:spChg chg="del">
          <ac:chgData name="Denise" userId="1d902dc2-5245-499c-876a-a6eb708dbcaf" providerId="ADAL" clId="{86181A22-DA2A-42E1-AA33-1158AA54CA7E}" dt="2020-03-26T19:18:30.980" v="1002"/>
          <ac:spMkLst>
            <pc:docMk/>
            <pc:sldMk cId="1068318818" sldId="260"/>
            <ac:spMk id="3" creationId="{A70D584B-A3A4-407A-8B34-836C4C4606C8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0" creationId="{E91DC736-0EF8-4F87-9146-EBF1D2EE4D3D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2" creationId="{097CD68E-23E3-4007-8847-CD0944C4F7BE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4" creationId="{AF2F604E-43BE-4DC3-B983-E071523364F8}"/>
          </ac:spMkLst>
        </pc:spChg>
        <pc:spChg chg="add mod">
          <ac:chgData name="Denise" userId="1d902dc2-5245-499c-876a-a6eb708dbcaf" providerId="ADAL" clId="{86181A22-DA2A-42E1-AA33-1158AA54CA7E}" dt="2020-03-26T19:24:30.651" v="1094" actId="207"/>
          <ac:spMkLst>
            <pc:docMk/>
            <pc:sldMk cId="1068318818" sldId="260"/>
            <ac:spMk id="15" creationId="{691AE1F1-B760-4007-97E0-B1366AD0CDA6}"/>
          </ac:spMkLst>
        </pc:spChg>
        <pc:spChg chg="add del">
          <ac:chgData name="Denise" userId="1d902dc2-5245-499c-876a-a6eb708dbcaf" providerId="ADAL" clId="{86181A22-DA2A-42E1-AA33-1158AA54CA7E}" dt="2020-03-26T19:21:59.018" v="1076" actId="26606"/>
          <ac:spMkLst>
            <pc:docMk/>
            <pc:sldMk cId="1068318818" sldId="260"/>
            <ac:spMk id="16" creationId="{08C9B587-E65E-4B52-B37C-ABEBB6E87928}"/>
          </ac:spMkLst>
        </pc:spChg>
        <pc:spChg chg="add mod">
          <ac:chgData name="Denise" userId="1d902dc2-5245-499c-876a-a6eb708dbcaf" providerId="ADAL" clId="{86181A22-DA2A-42E1-AA33-1158AA54CA7E}" dt="2020-03-26T20:09:14.062" v="1918" actId="207"/>
          <ac:spMkLst>
            <pc:docMk/>
            <pc:sldMk cId="1068318818" sldId="260"/>
            <ac:spMk id="17" creationId="{656CCCD5-4D09-42F0-BD1A-57283DDD9BD8}"/>
          </ac:spMkLst>
        </pc:spChg>
        <pc:spChg chg="add mod">
          <ac:chgData name="Denise" userId="1d902dc2-5245-499c-876a-a6eb708dbcaf" providerId="ADAL" clId="{86181A22-DA2A-42E1-AA33-1158AA54CA7E}" dt="2020-03-26T20:09:08.948" v="1917" actId="207"/>
          <ac:spMkLst>
            <pc:docMk/>
            <pc:sldMk cId="1068318818" sldId="260"/>
            <ac:spMk id="18" creationId="{EF957A47-050A-4BA0-BC7D-8D5219509D07}"/>
          </ac:spMkLst>
        </pc:spChg>
        <pc:spChg chg="add mod">
          <ac:chgData name="Denise" userId="1d902dc2-5245-499c-876a-a6eb708dbcaf" providerId="ADAL" clId="{86181A22-DA2A-42E1-AA33-1158AA54CA7E}" dt="2020-03-26T20:09:18.929" v="1919" actId="207"/>
          <ac:spMkLst>
            <pc:docMk/>
            <pc:sldMk cId="1068318818" sldId="260"/>
            <ac:spMk id="19" creationId="{D1DB4391-2B1C-48A5-93D4-5E9348914CE2}"/>
          </ac:spMkLst>
        </pc:spChg>
        <pc:spChg chg="add del">
          <ac:chgData name="Denise" userId="1d902dc2-5245-499c-876a-a6eb708dbcaf" providerId="ADAL" clId="{86181A22-DA2A-42E1-AA33-1158AA54CA7E}" dt="2020-03-26T19:22:15.441" v="1081" actId="478"/>
          <ac:spMkLst>
            <pc:docMk/>
            <pc:sldMk cId="1068318818" sldId="260"/>
            <ac:spMk id="20" creationId="{EC4468DA-ABBA-4BE2-A29C-236767FDFDFF}"/>
          </ac:spMkLst>
        </pc:spChg>
        <pc:spChg chg="add del">
          <ac:chgData name="Denise" userId="1d902dc2-5245-499c-876a-a6eb708dbcaf" providerId="ADAL" clId="{86181A22-DA2A-42E1-AA33-1158AA54CA7E}" dt="2020-03-26T19:22:25.258" v="1083" actId="26606"/>
          <ac:spMkLst>
            <pc:docMk/>
            <pc:sldMk cId="1068318818" sldId="260"/>
            <ac:spMk id="23" creationId="{3CD9DF72-87A3-404E-A828-84CBF11A8303}"/>
          </ac:spMkLst>
        </pc:spChg>
        <pc:spChg chg="add mod">
          <ac:chgData name="Denise" userId="1d902dc2-5245-499c-876a-a6eb708dbcaf" providerId="ADAL" clId="{86181A22-DA2A-42E1-AA33-1158AA54CA7E}" dt="2020-03-26T19:35:28.600" v="1137" actId="113"/>
          <ac:spMkLst>
            <pc:docMk/>
            <pc:sldMk cId="1068318818" sldId="260"/>
            <ac:spMk id="27" creationId="{983C0BF1-C8E7-4856-B129-84B99C6772CE}"/>
          </ac:spMkLst>
        </pc:spChg>
        <pc:spChg chg="add del mod">
          <ac:chgData name="Denise" userId="1d902dc2-5245-499c-876a-a6eb708dbcaf" providerId="ADAL" clId="{86181A22-DA2A-42E1-AA33-1158AA54CA7E}" dt="2020-03-26T19:42:32.071" v="1228" actId="478"/>
          <ac:spMkLst>
            <pc:docMk/>
            <pc:sldMk cId="1068318818" sldId="260"/>
            <ac:spMk id="31" creationId="{17B9BF43-F7DE-49E7-B780-73A02F1ED785}"/>
          </ac:spMkLst>
        </pc:spChg>
        <pc:spChg chg="add mod">
          <ac:chgData name="Denise" userId="1d902dc2-5245-499c-876a-a6eb708dbcaf" providerId="ADAL" clId="{86181A22-DA2A-42E1-AA33-1158AA54CA7E}" dt="2020-03-26T20:04:55.607" v="1782" actId="20577"/>
          <ac:spMkLst>
            <pc:docMk/>
            <pc:sldMk cId="1068318818" sldId="260"/>
            <ac:spMk id="32" creationId="{5A1A9DC3-372C-405E-817E-C5786B3BA952}"/>
          </ac:spMkLst>
        </pc:spChg>
        <pc:spChg chg="add mod">
          <ac:chgData name="Denise" userId="1d902dc2-5245-499c-876a-a6eb708dbcaf" providerId="ADAL" clId="{86181A22-DA2A-42E1-AA33-1158AA54CA7E}" dt="2020-03-26T20:04:44.181" v="1758" actId="20577"/>
          <ac:spMkLst>
            <pc:docMk/>
            <pc:sldMk cId="1068318818" sldId="260"/>
            <ac:spMk id="33" creationId="{DA343D2E-DAD8-403F-85CD-DDEFD07CAEC6}"/>
          </ac:spMkLst>
        </pc:spChg>
        <pc:spChg chg="add mod">
          <ac:chgData name="Denise" userId="1d902dc2-5245-499c-876a-a6eb708dbcaf" providerId="ADAL" clId="{86181A22-DA2A-42E1-AA33-1158AA54CA7E}" dt="2020-03-26T20:13:49.954" v="2048" actId="207"/>
          <ac:spMkLst>
            <pc:docMk/>
            <pc:sldMk cId="1068318818" sldId="260"/>
            <ac:spMk id="34" creationId="{E72FDAEE-B65B-4783-AAA7-980ACC0CD2F9}"/>
          </ac:spMkLst>
        </pc:spChg>
        <pc:graphicFrameChg chg="add mod modGraphic">
          <ac:chgData name="Denise" userId="1d902dc2-5245-499c-876a-a6eb708dbcaf" providerId="ADAL" clId="{86181A22-DA2A-42E1-AA33-1158AA54CA7E}" dt="2020-03-26T19:40:27.936" v="1149" actId="14100"/>
          <ac:graphicFrameMkLst>
            <pc:docMk/>
            <pc:sldMk cId="1068318818" sldId="260"/>
            <ac:graphicFrameMk id="6" creationId="{D0ABF28B-8F87-42DC-9F45-2702E0552C0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3:58.136" v="1246" actId="20577"/>
          <ac:graphicFrameMkLst>
            <pc:docMk/>
            <pc:sldMk cId="1068318818" sldId="260"/>
            <ac:graphicFrameMk id="13" creationId="{674D91E1-3BA0-4023-A648-9302FE4D2AA8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9.893" v="1114" actId="478"/>
          <ac:graphicFrameMkLst>
            <pc:docMk/>
            <pc:sldMk cId="1068318818" sldId="260"/>
            <ac:graphicFrameMk id="21" creationId="{634CC19D-1E5B-483C-944A-05276434DB15}"/>
          </ac:graphicFrameMkLst>
        </pc:graphicFrameChg>
        <pc:graphicFrameChg chg="add del mod">
          <ac:chgData name="Denise" userId="1d902dc2-5245-499c-876a-a6eb708dbcaf" providerId="ADAL" clId="{86181A22-DA2A-42E1-AA33-1158AA54CA7E}" dt="2020-03-26T19:34:26.282" v="1113" actId="478"/>
          <ac:graphicFrameMkLst>
            <pc:docMk/>
            <pc:sldMk cId="1068318818" sldId="260"/>
            <ac:graphicFrameMk id="22" creationId="{99E018DD-E6F3-4F7B-B5F2-FC4E415C0A3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8.918" v="1147" actId="14100"/>
          <ac:graphicFrameMkLst>
            <pc:docMk/>
            <pc:sldMk cId="1068318818" sldId="260"/>
            <ac:graphicFrameMk id="24" creationId="{BB7883F9-0C4A-4B16-B167-5874C73FF7F8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26T19:40:11.417" v="1145" actId="14100"/>
          <ac:graphicFrameMkLst>
            <pc:docMk/>
            <pc:sldMk cId="1068318818" sldId="260"/>
            <ac:graphicFrameMk id="26" creationId="{2F76D914-DF47-4591-95F5-CA42A13E0200}"/>
          </ac:graphicFrameMkLst>
        </pc:graphicFrameChg>
        <pc:picChg chg="add del mod">
          <ac:chgData name="Denise" userId="1d902dc2-5245-499c-876a-a6eb708dbcaf" providerId="ADAL" clId="{86181A22-DA2A-42E1-AA33-1158AA54CA7E}" dt="2020-03-26T19:47:03.031" v="1371" actId="29295"/>
          <ac:picMkLst>
            <pc:docMk/>
            <pc:sldMk cId="1068318818" sldId="260"/>
            <ac:picMk id="5" creationId="{863281FF-D652-424D-9C34-7729EFB0CE32}"/>
          </ac:picMkLst>
        </pc:picChg>
        <pc:picChg chg="add mod">
          <ac:chgData name="Denise" userId="1d902dc2-5245-499c-876a-a6eb708dbcaf" providerId="ADAL" clId="{86181A22-DA2A-42E1-AA33-1158AA54CA7E}" dt="2020-03-26T19:40:14.721" v="1146" actId="1076"/>
          <ac:picMkLst>
            <pc:docMk/>
            <pc:sldMk cId="1068318818" sldId="260"/>
            <ac:picMk id="28" creationId="{9D561E52-1DA8-4A49-9884-9DCB7157CB98}"/>
          </ac:picMkLst>
        </pc:picChg>
        <pc:picChg chg="add mod">
          <ac:chgData name="Denise" userId="1d902dc2-5245-499c-876a-a6eb708dbcaf" providerId="ADAL" clId="{86181A22-DA2A-42E1-AA33-1158AA54CA7E}" dt="2020-03-26T19:40:20.969" v="1148" actId="1076"/>
          <ac:picMkLst>
            <pc:docMk/>
            <pc:sldMk cId="1068318818" sldId="260"/>
            <ac:picMk id="29" creationId="{F603AF4E-9841-4804-A650-AA2547E824BF}"/>
          </ac:picMkLst>
        </pc:picChg>
        <pc:picChg chg="add mod">
          <ac:chgData name="Denise" userId="1d902dc2-5245-499c-876a-a6eb708dbcaf" providerId="ADAL" clId="{86181A22-DA2A-42E1-AA33-1158AA54CA7E}" dt="2020-03-26T19:40:32.577" v="1150" actId="1076"/>
          <ac:picMkLst>
            <pc:docMk/>
            <pc:sldMk cId="1068318818" sldId="260"/>
            <ac:picMk id="30" creationId="{CCEDDC24-48C4-4793-BB71-70D2A1FB2DBC}"/>
          </ac:picMkLst>
        </pc:picChg>
        <pc:cxnChg chg="add del mod">
          <ac:chgData name="Denise" userId="1d902dc2-5245-499c-876a-a6eb708dbcaf" providerId="ADAL" clId="{86181A22-DA2A-42E1-AA33-1158AA54CA7E}" dt="2020-03-26T20:04:07.522" v="1740" actId="478"/>
          <ac:cxnSpMkLst>
            <pc:docMk/>
            <pc:sldMk cId="1068318818" sldId="260"/>
            <ac:cxnSpMk id="8" creationId="{C41ED8AE-109C-4CEF-A7E7-660AE81DD14C}"/>
          </ac:cxnSpMkLst>
        </pc:cxnChg>
        <pc:cxnChg chg="add del">
          <ac:chgData name="Denise" userId="1d902dc2-5245-499c-876a-a6eb708dbcaf" providerId="ADAL" clId="{86181A22-DA2A-42E1-AA33-1158AA54CA7E}" dt="2020-03-26T19:22:25.258" v="1083" actId="26606"/>
          <ac:cxnSpMkLst>
            <pc:docMk/>
            <pc:sldMk cId="1068318818" sldId="260"/>
            <ac:cxnSpMk id="25" creationId="{20E3A342-4D61-4E3F-AF90-1AB42AEB96CC}"/>
          </ac:cxnSpMkLst>
        </pc:cxnChg>
      </pc:sldChg>
      <pc:sldChg chg="addSp delSp modSp add del">
        <pc:chgData name="Denise" userId="1d902dc2-5245-499c-876a-a6eb708dbcaf" providerId="ADAL" clId="{86181A22-DA2A-42E1-AA33-1158AA54CA7E}" dt="2020-03-30T16:13:39.681" v="4393" actId="47"/>
        <pc:sldMkLst>
          <pc:docMk/>
          <pc:sldMk cId="966649219" sldId="261"/>
        </pc:sldMkLst>
        <pc:spChg chg="del">
          <ac:chgData name="Denise" userId="1d902dc2-5245-499c-876a-a6eb708dbcaf" providerId="ADAL" clId="{86181A22-DA2A-42E1-AA33-1158AA54CA7E}" dt="2020-03-26T19:53:19.453" v="1517" actId="478"/>
          <ac:spMkLst>
            <pc:docMk/>
            <pc:sldMk cId="966649219" sldId="261"/>
            <ac:spMk id="2" creationId="{BE9C8EFA-2510-46F1-AAB2-0DD854D3BD74}"/>
          </ac:spMkLst>
        </pc:spChg>
        <pc:spChg chg="del">
          <ac:chgData name="Denise" userId="1d902dc2-5245-499c-876a-a6eb708dbcaf" providerId="ADAL" clId="{86181A22-DA2A-42E1-AA33-1158AA54CA7E}" dt="2020-03-26T19:53:02.186" v="1511"/>
          <ac:spMkLst>
            <pc:docMk/>
            <pc:sldMk cId="966649219" sldId="261"/>
            <ac:spMk id="3" creationId="{5A08EDA2-D104-4E12-B358-897DB48EFB4F}"/>
          </ac:spMkLst>
        </pc:spChg>
        <pc:spChg chg="add del mod">
          <ac:chgData name="Denise" userId="1d902dc2-5245-499c-876a-a6eb708dbcaf" providerId="ADAL" clId="{86181A22-DA2A-42E1-AA33-1158AA54CA7E}" dt="2020-03-26T19:54:26.433" v="1543" actId="478"/>
          <ac:spMkLst>
            <pc:docMk/>
            <pc:sldMk cId="966649219" sldId="261"/>
            <ac:spMk id="6" creationId="{D3A8473D-DB05-4964-BD93-3016B954B2F9}"/>
          </ac:spMkLst>
        </pc:spChg>
        <pc:spChg chg="add del mod">
          <ac:chgData name="Denise" userId="1d902dc2-5245-499c-876a-a6eb708dbcaf" providerId="ADAL" clId="{86181A22-DA2A-42E1-AA33-1158AA54CA7E}" dt="2020-03-26T19:54:24.456" v="1542" actId="478"/>
          <ac:spMkLst>
            <pc:docMk/>
            <pc:sldMk cId="966649219" sldId="261"/>
            <ac:spMk id="7" creationId="{3665E033-04D7-4F88-800C-C7E283BBFAD7}"/>
          </ac:spMkLst>
        </pc:spChg>
        <pc:spChg chg="add del mod">
          <ac:chgData name="Denise" userId="1d902dc2-5245-499c-876a-a6eb708dbcaf" providerId="ADAL" clId="{86181A22-DA2A-42E1-AA33-1158AA54CA7E}" dt="2020-03-26T20:14:03.822" v="2049" actId="478"/>
          <ac:spMkLst>
            <pc:docMk/>
            <pc:sldMk cId="966649219" sldId="261"/>
            <ac:spMk id="8" creationId="{A67809A1-BE4D-4CAF-8389-104CBF1C7205}"/>
          </ac:spMkLst>
        </pc:spChg>
        <pc:spChg chg="add del mod">
          <ac:chgData name="Denise" userId="1d902dc2-5245-499c-876a-a6eb708dbcaf" providerId="ADAL" clId="{86181A22-DA2A-42E1-AA33-1158AA54CA7E}" dt="2020-03-26T19:55:02.336" v="1555" actId="478"/>
          <ac:spMkLst>
            <pc:docMk/>
            <pc:sldMk cId="966649219" sldId="261"/>
            <ac:spMk id="9" creationId="{E5C64D36-D55F-4A2F-9F79-18043C507177}"/>
          </ac:spMkLst>
        </pc:spChg>
        <pc:spChg chg="add del mod">
          <ac:chgData name="Denise" userId="1d902dc2-5245-499c-876a-a6eb708dbcaf" providerId="ADAL" clId="{86181A22-DA2A-42E1-AA33-1158AA54CA7E}" dt="2020-03-26T19:55:19.233" v="1563" actId="478"/>
          <ac:spMkLst>
            <pc:docMk/>
            <pc:sldMk cId="966649219" sldId="261"/>
            <ac:spMk id="10" creationId="{311DE950-2BFE-4C57-9DC5-BFC5954C5950}"/>
          </ac:spMkLst>
        </pc:spChg>
        <pc:spChg chg="add del mod">
          <ac:chgData name="Denise" userId="1d902dc2-5245-499c-876a-a6eb708dbcaf" providerId="ADAL" clId="{86181A22-DA2A-42E1-AA33-1158AA54CA7E}" dt="2020-03-26T19:55:39.793" v="1569" actId="478"/>
          <ac:spMkLst>
            <pc:docMk/>
            <pc:sldMk cId="966649219" sldId="261"/>
            <ac:spMk id="11" creationId="{62F80598-36A3-4A65-A3A7-102FAB913D2E}"/>
          </ac:spMkLst>
        </pc:spChg>
        <pc:spChg chg="add del mod">
          <ac:chgData name="Denise" userId="1d902dc2-5245-499c-876a-a6eb708dbcaf" providerId="ADAL" clId="{86181A22-DA2A-42E1-AA33-1158AA54CA7E}" dt="2020-03-26T20:14:05.347" v="2050" actId="478"/>
          <ac:spMkLst>
            <pc:docMk/>
            <pc:sldMk cId="966649219" sldId="261"/>
            <ac:spMk id="12" creationId="{6008B774-E944-4AAE-9B7D-779D3B262EA5}"/>
          </ac:spMkLst>
        </pc:spChg>
        <pc:spChg chg="add del mod">
          <ac:chgData name="Denise" userId="1d902dc2-5245-499c-876a-a6eb708dbcaf" providerId="ADAL" clId="{86181A22-DA2A-42E1-AA33-1158AA54CA7E}" dt="2020-03-26T20:00:30.945" v="1711" actId="478"/>
          <ac:spMkLst>
            <pc:docMk/>
            <pc:sldMk cId="966649219" sldId="261"/>
            <ac:spMk id="16" creationId="{ECA7BC1D-967E-4AE2-8F9E-2F129F5D1294}"/>
          </ac:spMkLst>
        </pc:spChg>
        <pc:spChg chg="add del mod">
          <ac:chgData name="Denise" userId="1d902dc2-5245-499c-876a-a6eb708dbcaf" providerId="ADAL" clId="{86181A22-DA2A-42E1-AA33-1158AA54CA7E}" dt="2020-03-26T20:14:56.605" v="2058" actId="478"/>
          <ac:spMkLst>
            <pc:docMk/>
            <pc:sldMk cId="966649219" sldId="261"/>
            <ac:spMk id="17" creationId="{1E86ECFE-400F-469F-8530-75CCDCC7CC85}"/>
          </ac:spMkLst>
        </pc:spChg>
        <pc:spChg chg="add del mod">
          <ac:chgData name="Denise" userId="1d902dc2-5245-499c-876a-a6eb708dbcaf" providerId="ADAL" clId="{86181A22-DA2A-42E1-AA33-1158AA54CA7E}" dt="2020-03-26T20:15:06.643" v="2061" actId="478"/>
          <ac:spMkLst>
            <pc:docMk/>
            <pc:sldMk cId="966649219" sldId="261"/>
            <ac:spMk id="18" creationId="{149E567D-6624-4321-B11C-C4669FBE3301}"/>
          </ac:spMkLst>
        </pc:spChg>
        <pc:spChg chg="add del mod">
          <ac:chgData name="Denise" userId="1d902dc2-5245-499c-876a-a6eb708dbcaf" providerId="ADAL" clId="{86181A22-DA2A-42E1-AA33-1158AA54CA7E}" dt="2020-03-26T20:15:04.276" v="2060" actId="478"/>
          <ac:spMkLst>
            <pc:docMk/>
            <pc:sldMk cId="966649219" sldId="261"/>
            <ac:spMk id="19" creationId="{41E6D0A9-62C2-47AA-8823-71260FF1954D}"/>
          </ac:spMkLst>
        </pc:spChg>
        <pc:spChg chg="add del mod">
          <ac:chgData name="Denise" userId="1d902dc2-5245-499c-876a-a6eb708dbcaf" providerId="ADAL" clId="{86181A22-DA2A-42E1-AA33-1158AA54CA7E}" dt="2020-03-26T20:15:10.500" v="2062" actId="478"/>
          <ac:spMkLst>
            <pc:docMk/>
            <pc:sldMk cId="966649219" sldId="261"/>
            <ac:spMk id="20" creationId="{B37FCD6B-DA30-4A1C-9796-D9934325B5AF}"/>
          </ac:spMkLst>
        </pc:spChg>
        <pc:spChg chg="add mod">
          <ac:chgData name="Denise" userId="1d902dc2-5245-499c-876a-a6eb708dbcaf" providerId="ADAL" clId="{86181A22-DA2A-42E1-AA33-1158AA54CA7E}" dt="2020-03-26T20:17:49.957" v="2087" actId="1076"/>
          <ac:spMkLst>
            <pc:docMk/>
            <pc:sldMk cId="966649219" sldId="261"/>
            <ac:spMk id="21" creationId="{5C253A64-441C-42B8-A936-B0C9B7C2885E}"/>
          </ac:spMkLst>
        </pc:spChg>
        <pc:spChg chg="add mod">
          <ac:chgData name="Denise" userId="1d902dc2-5245-499c-876a-a6eb708dbcaf" providerId="ADAL" clId="{86181A22-DA2A-42E1-AA33-1158AA54CA7E}" dt="2020-03-26T20:19:10.766" v="2096" actId="207"/>
          <ac:spMkLst>
            <pc:docMk/>
            <pc:sldMk cId="966649219" sldId="261"/>
            <ac:spMk id="24" creationId="{E103B7AF-D315-4A1E-A0BD-66D3584F5E44}"/>
          </ac:spMkLst>
        </pc:spChg>
        <pc:graphicFrameChg chg="add modGraphic">
          <ac:chgData name="Denise" userId="1d902dc2-5245-499c-876a-a6eb708dbcaf" providerId="ADAL" clId="{86181A22-DA2A-42E1-AA33-1158AA54CA7E}" dt="2020-03-26T20:00:15.533" v="1709"/>
          <ac:graphicFrameMkLst>
            <pc:docMk/>
            <pc:sldMk cId="966649219" sldId="261"/>
            <ac:graphicFrameMk id="13" creationId="{A7E1C549-EE19-44ED-8B0D-B461546405B5}"/>
          </ac:graphicFrameMkLst>
        </pc:graphicFrameChg>
        <pc:graphicFrameChg chg="add mod">
          <ac:chgData name="Denise" userId="1d902dc2-5245-499c-876a-a6eb708dbcaf" providerId="ADAL" clId="{86181A22-DA2A-42E1-AA33-1158AA54CA7E}" dt="2020-03-26T20:21:47.637" v="2203" actId="20577"/>
          <ac:graphicFrameMkLst>
            <pc:docMk/>
            <pc:sldMk cId="966649219" sldId="261"/>
            <ac:graphicFrameMk id="25" creationId="{B467E6C1-81FF-432B-A5FC-E4D75819C852}"/>
          </ac:graphicFrameMkLst>
        </pc:graphicFrameChg>
        <pc:picChg chg="add del mod">
          <ac:chgData name="Denise" userId="1d902dc2-5245-499c-876a-a6eb708dbcaf" providerId="ADAL" clId="{86181A22-DA2A-42E1-AA33-1158AA54CA7E}" dt="2020-03-26T20:00:24.438" v="1710" actId="478"/>
          <ac:picMkLst>
            <pc:docMk/>
            <pc:sldMk cId="966649219" sldId="261"/>
            <ac:picMk id="5" creationId="{BE183687-D3DE-404B-AAFC-0669FD5AE876}"/>
          </ac:picMkLst>
        </pc:picChg>
        <pc:picChg chg="add del mod ord modCrop">
          <ac:chgData name="Denise" userId="1d902dc2-5245-499c-876a-a6eb708dbcaf" providerId="ADAL" clId="{86181A22-DA2A-42E1-AA33-1158AA54CA7E}" dt="2020-03-26T20:11:17.884" v="1934" actId="478"/>
          <ac:picMkLst>
            <pc:docMk/>
            <pc:sldMk cId="966649219" sldId="261"/>
            <ac:picMk id="14" creationId="{320C6C02-45B4-4A30-8989-258B6BED4F53}"/>
          </ac:picMkLst>
        </pc:picChg>
        <pc:picChg chg="add del mod ord">
          <ac:chgData name="Denise" userId="1d902dc2-5245-499c-876a-a6eb708dbcaf" providerId="ADAL" clId="{86181A22-DA2A-42E1-AA33-1158AA54CA7E}" dt="2020-03-26T20:16:04.759" v="2066" actId="478"/>
          <ac:picMkLst>
            <pc:docMk/>
            <pc:sldMk cId="966649219" sldId="261"/>
            <ac:picMk id="23" creationId="{33522088-A1DB-4B18-8B12-AF47C1F4A20B}"/>
          </ac:picMkLst>
        </pc:picChg>
        <pc:picChg chg="add del mod ord">
          <ac:chgData name="Denise" userId="1d902dc2-5245-499c-876a-a6eb708dbcaf" providerId="ADAL" clId="{86181A22-DA2A-42E1-AA33-1158AA54CA7E}" dt="2020-03-26T20:16:22.595" v="2074" actId="478"/>
          <ac:picMkLst>
            <pc:docMk/>
            <pc:sldMk cId="966649219" sldId="261"/>
            <ac:picMk id="27" creationId="{313D1B67-3F65-4265-9A12-5375A3FB4BF6}"/>
          </ac:picMkLst>
        </pc:picChg>
        <pc:picChg chg="add mod ord">
          <ac:chgData name="Denise" userId="1d902dc2-5245-499c-876a-a6eb708dbcaf" providerId="ADAL" clId="{86181A22-DA2A-42E1-AA33-1158AA54CA7E}" dt="2020-03-26T20:17:14.900" v="2081" actId="167"/>
          <ac:picMkLst>
            <pc:docMk/>
            <pc:sldMk cId="966649219" sldId="261"/>
            <ac:picMk id="29" creationId="{DE1094FB-941F-4AB7-8040-E75A77ABD4DF}"/>
          </ac:picMkLst>
        </pc:picChg>
      </pc:sldChg>
      <pc:sldChg chg="addSp delSp modSp add setBg">
        <pc:chgData name="Denise" userId="1d902dc2-5245-499c-876a-a6eb708dbcaf" providerId="ADAL" clId="{86181A22-DA2A-42E1-AA33-1158AA54CA7E}" dt="2020-03-30T16:51:40.319" v="5148" actId="122"/>
        <pc:sldMkLst>
          <pc:docMk/>
          <pc:sldMk cId="599682942" sldId="262"/>
        </pc:sldMkLst>
        <pc:spChg chg="add del mod ord">
          <ac:chgData name="Denise" userId="1d902dc2-5245-499c-876a-a6eb708dbcaf" providerId="ADAL" clId="{86181A22-DA2A-42E1-AA33-1158AA54CA7E}" dt="2020-03-30T14:05:01.435" v="2294" actId="478"/>
          <ac:spMkLst>
            <pc:docMk/>
            <pc:sldMk cId="599682942" sldId="262"/>
            <ac:spMk id="4" creationId="{2577A2DA-E01E-4AAF-AD7D-501354F083BE}"/>
          </ac:spMkLst>
        </pc:spChg>
        <pc:spChg chg="del mod">
          <ac:chgData name="Denise" userId="1d902dc2-5245-499c-876a-a6eb708dbcaf" providerId="ADAL" clId="{86181A22-DA2A-42E1-AA33-1158AA54CA7E}" dt="2020-03-30T15:17:29.022" v="2698" actId="478"/>
          <ac:spMkLst>
            <pc:docMk/>
            <pc:sldMk cId="599682942" sldId="262"/>
            <ac:spMk id="5" creationId="{984D6907-3FE7-49A3-B5F5-978403A472E2}"/>
          </ac:spMkLst>
        </pc:spChg>
        <pc:spChg chg="add del mod">
          <ac:chgData name="Denise" userId="1d902dc2-5245-499c-876a-a6eb708dbcaf" providerId="ADAL" clId="{86181A22-DA2A-42E1-AA33-1158AA54CA7E}" dt="2020-03-30T16:51:11.843" v="5138" actId="478"/>
          <ac:spMkLst>
            <pc:docMk/>
            <pc:sldMk cId="599682942" sldId="262"/>
            <ac:spMk id="6" creationId="{5FBCDFF4-894B-4D91-868D-3FEDA72C3920}"/>
          </ac:spMkLst>
        </pc:spChg>
        <pc:spChg chg="del mod">
          <ac:chgData name="Denise" userId="1d902dc2-5245-499c-876a-a6eb708dbcaf" providerId="ADAL" clId="{86181A22-DA2A-42E1-AA33-1158AA54CA7E}" dt="2020-03-30T13:59:37.950" v="2206" actId="478"/>
          <ac:spMkLst>
            <pc:docMk/>
            <pc:sldMk cId="599682942" sldId="262"/>
            <ac:spMk id="7" creationId="{DD914BE8-91CB-4452-940A-56D2823EABA6}"/>
          </ac:spMkLst>
        </pc:spChg>
        <pc:spChg chg="add del mod">
          <ac:chgData name="Denise" userId="1d902dc2-5245-499c-876a-a6eb708dbcaf" providerId="ADAL" clId="{86181A22-DA2A-42E1-AA33-1158AA54CA7E}" dt="2020-03-30T15:12:57.807" v="2584" actId="478"/>
          <ac:spMkLst>
            <pc:docMk/>
            <pc:sldMk cId="599682942" sldId="262"/>
            <ac:spMk id="25" creationId="{0C583D07-1B98-42D4-AB25-76E7D7D55F0C}"/>
          </ac:spMkLst>
        </pc:spChg>
        <pc:spChg chg="del">
          <ac:chgData name="Denise" userId="1d902dc2-5245-499c-876a-a6eb708dbcaf" providerId="ADAL" clId="{86181A22-DA2A-42E1-AA33-1158AA54CA7E}" dt="2020-03-30T13:59:57.769" v="2211" actId="478"/>
          <ac:spMkLst>
            <pc:docMk/>
            <pc:sldMk cId="599682942" sldId="262"/>
            <ac:spMk id="29" creationId="{5DB9A092-037F-4EDD-BF7C-E7A6196A2C96}"/>
          </ac:spMkLst>
        </pc:spChg>
        <pc:spChg chg="mod">
          <ac:chgData name="Denise" userId="1d902dc2-5245-499c-876a-a6eb708dbcaf" providerId="ADAL" clId="{86181A22-DA2A-42E1-AA33-1158AA54CA7E}" dt="2020-03-30T15:14:23.680" v="2620" actId="404"/>
          <ac:spMkLst>
            <pc:docMk/>
            <pc:sldMk cId="599682942" sldId="262"/>
            <ac:spMk id="30" creationId="{C5C76511-7441-4537-AE80-611D0A2022C6}"/>
          </ac:spMkLst>
        </pc:spChg>
        <pc:spChg chg="add mod">
          <ac:chgData name="Denise" userId="1d902dc2-5245-499c-876a-a6eb708dbcaf" providerId="ADAL" clId="{86181A22-DA2A-42E1-AA33-1158AA54CA7E}" dt="2020-03-30T16:51:40.319" v="5148" actId="122"/>
          <ac:spMkLst>
            <pc:docMk/>
            <pc:sldMk cId="599682942" sldId="262"/>
            <ac:spMk id="31" creationId="{8E0C3E67-B6DC-48A5-B518-9741B80403A2}"/>
          </ac:spMkLst>
        </pc:spChg>
        <pc:graphicFrameChg chg="mod modGraphic">
          <ac:chgData name="Denise" userId="1d902dc2-5245-499c-876a-a6eb708dbcaf" providerId="ADAL" clId="{86181A22-DA2A-42E1-AA33-1158AA54CA7E}" dt="2020-03-30T15:07:37.512" v="2478" actId="207"/>
          <ac:graphicFrameMkLst>
            <pc:docMk/>
            <pc:sldMk cId="599682942" sldId="262"/>
            <ac:graphicFrameMk id="3" creationId="{0664B64C-B577-41E9-8A8B-82B05F7DF05A}"/>
          </ac:graphicFrameMkLst>
        </pc:graphicFrameChg>
        <pc:graphicFrameChg chg="add del mod">
          <ac:chgData name="Denise" userId="1d902dc2-5245-499c-876a-a6eb708dbcaf" providerId="ADAL" clId="{86181A22-DA2A-42E1-AA33-1158AA54CA7E}" dt="2020-03-30T14:08:14.873" v="2326" actId="478"/>
          <ac:graphicFrameMkLst>
            <pc:docMk/>
            <pc:sldMk cId="599682942" sldId="262"/>
            <ac:graphicFrameMk id="9" creationId="{DB46B1CD-0180-4296-A51E-0C66C2CD15B4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07:29.882" v="2476" actId="207"/>
          <ac:graphicFrameMkLst>
            <pc:docMk/>
            <pc:sldMk cId="599682942" sldId="262"/>
            <ac:graphicFrameMk id="10" creationId="{5D1AA385-7EE0-4193-BD80-8CE86A96509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1:42.875" v="2572" actId="207"/>
          <ac:graphicFrameMkLst>
            <pc:docMk/>
            <pc:sldMk cId="599682942" sldId="262"/>
            <ac:graphicFrameMk id="12" creationId="{A71AF301-3753-41B2-8034-B3023030D0B1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09:56.543" v="2533"/>
          <ac:graphicFrameMkLst>
            <pc:docMk/>
            <pc:sldMk cId="599682942" sldId="262"/>
            <ac:graphicFrameMk id="13" creationId="{3C3D826F-C14B-4880-94AC-DFD4D45DB279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5:14:06.750" v="2616" actId="122"/>
          <ac:graphicFrameMkLst>
            <pc:docMk/>
            <pc:sldMk cId="599682942" sldId="262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4:11:16.195" v="2345" actId="478"/>
          <ac:graphicFrameMkLst>
            <pc:docMk/>
            <pc:sldMk cId="599682942" sldId="262"/>
            <ac:graphicFrameMk id="16" creationId="{8DC2F8F0-01CB-4C7C-AC65-7F8FCCBB83AD}"/>
          </ac:graphicFrameMkLst>
        </pc:graphicFrameChg>
        <pc:graphicFrameChg chg="del mod">
          <ac:chgData name="Denise" userId="1d902dc2-5245-499c-876a-a6eb708dbcaf" providerId="ADAL" clId="{86181A22-DA2A-42E1-AA33-1158AA54CA7E}" dt="2020-03-30T15:17:26.475" v="2697" actId="478"/>
          <ac:graphicFrameMkLst>
            <pc:docMk/>
            <pc:sldMk cId="599682942" sldId="262"/>
            <ac:graphicFrameMk id="28" creationId="{714B5457-3706-4F96-9D5F-769BA0FAEAEE}"/>
          </ac:graphicFrameMkLst>
        </pc:graphicFrameChg>
        <pc:picChg chg="mod modCrop">
          <ac:chgData name="Denise" userId="1d902dc2-5245-499c-876a-a6eb708dbcaf" providerId="ADAL" clId="{86181A22-DA2A-42E1-AA33-1158AA54CA7E}" dt="2020-03-30T15:06:01.810" v="2467" actId="14100"/>
          <ac:picMkLst>
            <pc:docMk/>
            <pc:sldMk cId="599682942" sldId="262"/>
            <ac:picMk id="2" creationId="{E7FE3FB7-5195-4FFF-845E-9FC1A467AA1E}"/>
          </ac:picMkLst>
        </pc:picChg>
        <pc:picChg chg="del mod">
          <ac:chgData name="Denise" userId="1d902dc2-5245-499c-876a-a6eb708dbcaf" providerId="ADAL" clId="{86181A22-DA2A-42E1-AA33-1158AA54CA7E}" dt="2020-03-30T14:01:32.824" v="2261" actId="478"/>
          <ac:picMkLst>
            <pc:docMk/>
            <pc:sldMk cId="599682942" sldId="262"/>
            <ac:picMk id="8" creationId="{5FCCB890-4789-4983-B6EB-836DC12C60F0}"/>
          </ac:picMkLst>
        </pc:picChg>
        <pc:picChg chg="mod ord">
          <ac:chgData name="Denise" userId="1d902dc2-5245-499c-876a-a6eb708dbcaf" providerId="ADAL" clId="{86181A22-DA2A-42E1-AA33-1158AA54CA7E}" dt="2020-03-30T15:12:22.052" v="2578" actId="1076"/>
          <ac:picMkLst>
            <pc:docMk/>
            <pc:sldMk cId="599682942" sldId="262"/>
            <ac:picMk id="17" creationId="{94C4D8B7-09E6-467F-AC3D-B7F22785ED55}"/>
          </ac:picMkLst>
        </pc:picChg>
        <pc:picChg chg="mod ord">
          <ac:chgData name="Denise" userId="1d902dc2-5245-499c-876a-a6eb708dbcaf" providerId="ADAL" clId="{86181A22-DA2A-42E1-AA33-1158AA54CA7E}" dt="2020-03-30T15:12:07.937" v="2575" actId="1076"/>
          <ac:picMkLst>
            <pc:docMk/>
            <pc:sldMk cId="599682942" sldId="262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4:10:20.044" v="2332" actId="478"/>
          <ac:picMkLst>
            <pc:docMk/>
            <pc:sldMk cId="599682942" sldId="262"/>
            <ac:picMk id="21" creationId="{96BE2EAE-5857-4B83-BE73-B1A2280B7D6F}"/>
          </ac:picMkLst>
        </pc:picChg>
        <pc:picChg chg="mod ord">
          <ac:chgData name="Denise" userId="1d902dc2-5245-499c-876a-a6eb708dbcaf" providerId="ADAL" clId="{86181A22-DA2A-42E1-AA33-1158AA54CA7E}" dt="2020-03-30T15:12:11.670" v="2576" actId="1076"/>
          <ac:picMkLst>
            <pc:docMk/>
            <pc:sldMk cId="599682942" sldId="262"/>
            <ac:picMk id="22" creationId="{856FE4EF-5EBA-47CE-B040-F3A7B32B79CB}"/>
          </ac:picMkLst>
        </pc:picChg>
        <pc:picChg chg="mod ord">
          <ac:chgData name="Denise" userId="1d902dc2-5245-499c-876a-a6eb708dbcaf" providerId="ADAL" clId="{86181A22-DA2A-42E1-AA33-1158AA54CA7E}" dt="2020-03-30T15:12:17.571" v="2577" actId="1076"/>
          <ac:picMkLst>
            <pc:docMk/>
            <pc:sldMk cId="599682942" sldId="262"/>
            <ac:picMk id="23" creationId="{9FF2F174-3642-4686-8302-8E3A92737184}"/>
          </ac:picMkLst>
        </pc:picChg>
        <pc:picChg chg="del mod">
          <ac:chgData name="Denise" userId="1d902dc2-5245-499c-876a-a6eb708dbcaf" providerId="ADAL" clId="{86181A22-DA2A-42E1-AA33-1158AA54CA7E}" dt="2020-03-30T14:10:18.474" v="2331" actId="478"/>
          <ac:picMkLst>
            <pc:docMk/>
            <pc:sldMk cId="599682942" sldId="262"/>
            <ac:picMk id="24" creationId="{8F64D40D-EF5F-4284-8B67-748C3EF29500}"/>
          </ac:picMkLst>
        </pc:picChg>
        <pc:picChg chg="add mod">
          <ac:chgData name="Denise" userId="1d902dc2-5245-499c-876a-a6eb708dbcaf" providerId="ADAL" clId="{86181A22-DA2A-42E1-AA33-1158AA54CA7E}" dt="2020-03-30T16:51:31.160" v="5145" actId="14100"/>
          <ac:picMkLst>
            <pc:docMk/>
            <pc:sldMk cId="599682942" sldId="262"/>
            <ac:picMk id="27" creationId="{E67BFCCD-C92C-4225-8E2B-421F72EB933D}"/>
          </ac:picMkLst>
        </pc:picChg>
      </pc:sldChg>
      <pc:sldChg chg="addSp delSp modSp add ord">
        <pc:chgData name="Denise" userId="1d902dc2-5245-499c-876a-a6eb708dbcaf" providerId="ADAL" clId="{86181A22-DA2A-42E1-AA33-1158AA54CA7E}" dt="2020-03-30T21:47:13.561" v="5205" actId="14734"/>
        <pc:sldMkLst>
          <pc:docMk/>
          <pc:sldMk cId="3936208629" sldId="263"/>
        </pc:sldMkLst>
        <pc:spChg chg="del mod">
          <ac:chgData name="Denise" userId="1d902dc2-5245-499c-876a-a6eb708dbcaf" providerId="ADAL" clId="{86181A22-DA2A-42E1-AA33-1158AA54CA7E}" dt="2020-03-30T15:31:07.901" v="2893" actId="478"/>
          <ac:spMkLst>
            <pc:docMk/>
            <pc:sldMk cId="3936208629" sldId="263"/>
            <ac:spMk id="6" creationId="{5FBCDFF4-894B-4D91-868D-3FEDA72C3920}"/>
          </ac:spMkLst>
        </pc:spChg>
        <pc:spChg chg="add mod">
          <ac:chgData name="Denise" userId="1d902dc2-5245-499c-876a-a6eb708dbcaf" providerId="ADAL" clId="{86181A22-DA2A-42E1-AA33-1158AA54CA7E}" dt="2020-03-30T15:56:44.272" v="4062" actId="1035"/>
          <ac:spMkLst>
            <pc:docMk/>
            <pc:sldMk cId="3936208629" sldId="263"/>
            <ac:spMk id="13" creationId="{8EF86BE4-B8C9-488E-AF92-3832DBA2894C}"/>
          </ac:spMkLst>
        </pc:spChg>
        <pc:spChg chg="del">
          <ac:chgData name="Denise" userId="1d902dc2-5245-499c-876a-a6eb708dbcaf" providerId="ADAL" clId="{86181A22-DA2A-42E1-AA33-1158AA54CA7E}" dt="2020-03-30T15:21:34.241" v="2773" actId="478"/>
          <ac:spMkLst>
            <pc:docMk/>
            <pc:sldMk cId="3936208629" sldId="263"/>
            <ac:spMk id="30" creationId="{C5C76511-7441-4537-AE80-611D0A2022C6}"/>
          </ac:spMkLst>
        </pc:spChg>
        <pc:graphicFrameChg chg="mod modGraphic">
          <ac:chgData name="Denise" userId="1d902dc2-5245-499c-876a-a6eb708dbcaf" providerId="ADAL" clId="{86181A22-DA2A-42E1-AA33-1158AA54CA7E}" dt="2020-03-30T21:47:13.561" v="5205" actId="14734"/>
          <ac:graphicFrameMkLst>
            <pc:docMk/>
            <pc:sldMk cId="3936208629" sldId="263"/>
            <ac:graphicFrameMk id="3" creationId="{0664B64C-B577-41E9-8A8B-82B05F7DF05A}"/>
          </ac:graphicFrameMkLst>
        </pc:graphicFrameChg>
        <pc:graphicFrameChg chg="add mod">
          <ac:chgData name="Denise" userId="1d902dc2-5245-499c-876a-a6eb708dbcaf" providerId="ADAL" clId="{86181A22-DA2A-42E1-AA33-1158AA54CA7E}" dt="2020-03-30T15:57:24.794" v="4069" actId="404"/>
          <ac:graphicFrameMkLst>
            <pc:docMk/>
            <pc:sldMk cId="3936208629" sldId="263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20:04.857" v="2761" actId="20577"/>
          <ac:graphicFrameMkLst>
            <pc:docMk/>
            <pc:sldMk cId="3936208629" sldId="263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7:04.445" v="4068" actId="1036"/>
          <ac:graphicFrameMkLst>
            <pc:docMk/>
            <pc:sldMk cId="3936208629" sldId="263"/>
            <ac:graphicFrameMk id="12" creationId="{A71AF301-3753-41B2-8034-B3023030D0B1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5:56:56.329" v="4066" actId="20577"/>
          <ac:graphicFrameMkLst>
            <pc:docMk/>
            <pc:sldMk cId="3936208629" sldId="263"/>
            <ac:graphicFrameMk id="14" creationId="{78807EA4-2165-426E-A218-D5F21AB231C7}"/>
          </ac:graphicFrameMkLst>
        </pc:graphicFrameChg>
        <pc:graphicFrameChg chg="add del mod">
          <ac:chgData name="Denise" userId="1d902dc2-5245-499c-876a-a6eb708dbcaf" providerId="ADAL" clId="{86181A22-DA2A-42E1-AA33-1158AA54CA7E}" dt="2020-03-30T15:22:22.646" v="2807" actId="478"/>
          <ac:graphicFrameMkLst>
            <pc:docMk/>
            <pc:sldMk cId="3936208629" sldId="263"/>
            <ac:graphicFrameMk id="15" creationId="{3534267B-A4E1-4BBF-9209-A996BEB91675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56:54.746" v="4065" actId="20577"/>
          <ac:graphicFrameMkLst>
            <pc:docMk/>
            <pc:sldMk cId="3936208629" sldId="263"/>
            <ac:graphicFrameMk id="16" creationId="{CE375539-9DB4-4DC4-89BE-5373A87854B2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15:28:38.763" v="2871" actId="478"/>
          <ac:graphicFrameMkLst>
            <pc:docMk/>
            <pc:sldMk cId="3936208629" sldId="263"/>
            <ac:graphicFrameMk id="18" creationId="{EB3384B5-39F3-4C73-9123-960701095740}"/>
          </ac:graphicFrameMkLst>
        </pc:graphicFrameChg>
        <pc:picChg chg="del mod">
          <ac:chgData name="Denise" userId="1d902dc2-5245-499c-876a-a6eb708dbcaf" providerId="ADAL" clId="{86181A22-DA2A-42E1-AA33-1158AA54CA7E}" dt="2020-03-30T15:20:14.546" v="2763" actId="478"/>
          <ac:picMkLst>
            <pc:docMk/>
            <pc:sldMk cId="3936208629" sldId="263"/>
            <ac:picMk id="2" creationId="{E7FE3FB7-5195-4FFF-845E-9FC1A467AA1E}"/>
          </ac:picMkLst>
        </pc:picChg>
        <pc:picChg chg="add mod">
          <ac:chgData name="Denise" userId="1d902dc2-5245-499c-876a-a6eb708dbcaf" providerId="ADAL" clId="{86181A22-DA2A-42E1-AA33-1158AA54CA7E}" dt="2020-03-30T15:56:03.824" v="4051" actId="1036"/>
          <ac:picMkLst>
            <pc:docMk/>
            <pc:sldMk cId="3936208629" sldId="263"/>
            <ac:picMk id="4" creationId="{B05003A5-7AC6-46F2-B0F6-3C71C53F67F0}"/>
          </ac:picMkLst>
        </pc:picChg>
        <pc:picChg chg="mod">
          <ac:chgData name="Denise" userId="1d902dc2-5245-499c-876a-a6eb708dbcaf" providerId="ADAL" clId="{86181A22-DA2A-42E1-AA33-1158AA54CA7E}" dt="2020-03-30T15:30:36.446" v="2891" actId="1076"/>
          <ac:picMkLst>
            <pc:docMk/>
            <pc:sldMk cId="3936208629" sldId="263"/>
            <ac:picMk id="17" creationId="{94C4D8B7-09E6-467F-AC3D-B7F22785ED55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19" creationId="{42390EF1-4372-4024-B373-4FBEDB45851F}"/>
          </ac:picMkLst>
        </pc:picChg>
        <pc:picChg chg="mod">
          <ac:chgData name="Denise" userId="1d902dc2-5245-499c-876a-a6eb708dbcaf" providerId="ADAL" clId="{86181A22-DA2A-42E1-AA33-1158AA54CA7E}" dt="2020-03-30T15:29:15.393" v="2875" actId="1076"/>
          <ac:picMkLst>
            <pc:docMk/>
            <pc:sldMk cId="3936208629" sldId="263"/>
            <ac:picMk id="22" creationId="{856FE4EF-5EBA-47CE-B040-F3A7B32B79CB}"/>
          </ac:picMkLst>
        </pc:picChg>
        <pc:picChg chg="mod">
          <ac:chgData name="Denise" userId="1d902dc2-5245-499c-876a-a6eb708dbcaf" providerId="ADAL" clId="{86181A22-DA2A-42E1-AA33-1158AA54CA7E}" dt="2020-03-30T15:32:47.817" v="2916" actId="1076"/>
          <ac:picMkLst>
            <pc:docMk/>
            <pc:sldMk cId="3936208629" sldId="263"/>
            <ac:picMk id="23" creationId="{9FF2F174-3642-4686-8302-8E3A92737184}"/>
          </ac:picMkLst>
        </pc:picChg>
      </pc:sldChg>
      <pc:sldChg chg="addSp delSp modSp add">
        <pc:chgData name="Denise" userId="1d902dc2-5245-499c-876a-a6eb708dbcaf" providerId="ADAL" clId="{86181A22-DA2A-42E1-AA33-1158AA54CA7E}" dt="2020-03-30T16:51:01.449" v="5137" actId="20577"/>
        <pc:sldMkLst>
          <pc:docMk/>
          <pc:sldMk cId="2486834033" sldId="264"/>
        </pc:sldMkLst>
        <pc:spChg chg="add del mod">
          <ac:chgData name="Denise" userId="1d902dc2-5245-499c-876a-a6eb708dbcaf" providerId="ADAL" clId="{86181A22-DA2A-42E1-AA33-1158AA54CA7E}" dt="2020-03-30T16:03:12.422" v="4125" actId="478"/>
          <ac:spMkLst>
            <pc:docMk/>
            <pc:sldMk cId="2486834033" sldId="264"/>
            <ac:spMk id="7" creationId="{E6320E52-596E-45C0-A051-232C943AA043}"/>
          </ac:spMkLst>
        </pc:spChg>
        <pc:spChg chg="add del mod">
          <ac:chgData name="Denise" userId="1d902dc2-5245-499c-876a-a6eb708dbcaf" providerId="ADAL" clId="{86181A22-DA2A-42E1-AA33-1158AA54CA7E}" dt="2020-03-30T16:02:50.539" v="4118" actId="478"/>
          <ac:spMkLst>
            <pc:docMk/>
            <pc:sldMk cId="2486834033" sldId="264"/>
            <ac:spMk id="11" creationId="{11A9FF54-5B96-41EE-A553-11653181854D}"/>
          </ac:spMkLst>
        </pc:spChg>
        <pc:spChg chg="del">
          <ac:chgData name="Denise" userId="1d902dc2-5245-499c-876a-a6eb708dbcaf" providerId="ADAL" clId="{86181A22-DA2A-42E1-AA33-1158AA54CA7E}" dt="2020-03-30T15:58:49.078" v="4100" actId="478"/>
          <ac:spMkLst>
            <pc:docMk/>
            <pc:sldMk cId="2486834033" sldId="264"/>
            <ac:spMk id="13" creationId="{8EF86BE4-B8C9-488E-AF92-3832DBA2894C}"/>
          </ac:spMkLst>
        </pc:spChg>
        <pc:spChg chg="add del mod">
          <ac:chgData name="Denise" userId="1d902dc2-5245-499c-876a-a6eb708dbcaf" providerId="ADAL" clId="{86181A22-DA2A-42E1-AA33-1158AA54CA7E}" dt="2020-03-30T16:03:07.952" v="4123" actId="478"/>
          <ac:spMkLst>
            <pc:docMk/>
            <pc:sldMk cId="2486834033" sldId="264"/>
            <ac:spMk id="20" creationId="{865682D6-BCB3-4B89-8551-5479A7FA4849}"/>
          </ac:spMkLst>
        </pc:spChg>
        <pc:spChg chg="add del mod">
          <ac:chgData name="Denise" userId="1d902dc2-5245-499c-876a-a6eb708dbcaf" providerId="ADAL" clId="{86181A22-DA2A-42E1-AA33-1158AA54CA7E}" dt="2020-03-30T16:04:04.464" v="4135" actId="478"/>
          <ac:spMkLst>
            <pc:docMk/>
            <pc:sldMk cId="2486834033" sldId="264"/>
            <ac:spMk id="25" creationId="{9D4C3636-E70A-44AB-A3F5-DB060710552D}"/>
          </ac:spMkLst>
        </pc:spChg>
        <pc:spChg chg="add mod">
          <ac:chgData name="Denise" userId="1d902dc2-5245-499c-876a-a6eb708dbcaf" providerId="ADAL" clId="{86181A22-DA2A-42E1-AA33-1158AA54CA7E}" dt="2020-03-30T16:13:04.882" v="4389" actId="1035"/>
          <ac:spMkLst>
            <pc:docMk/>
            <pc:sldMk cId="2486834033" sldId="264"/>
            <ac:spMk id="26" creationId="{345289B4-2565-4EC5-981E-BE121D7D5132}"/>
          </ac:spMkLst>
        </pc:spChg>
        <pc:spChg chg="add mod">
          <ac:chgData name="Denise" userId="1d902dc2-5245-499c-876a-a6eb708dbcaf" providerId="ADAL" clId="{86181A22-DA2A-42E1-AA33-1158AA54CA7E}" dt="2020-03-30T16:51:01.449" v="5137" actId="20577"/>
          <ac:spMkLst>
            <pc:docMk/>
            <pc:sldMk cId="2486834033" sldId="264"/>
            <ac:spMk id="29" creationId="{36CA88F5-BD24-402C-BD37-BA427C5A0758}"/>
          </ac:spMkLst>
        </pc:spChg>
        <pc:graphicFrameChg chg="mod modGraphic">
          <ac:chgData name="Denise" userId="1d902dc2-5245-499c-876a-a6eb708dbcaf" providerId="ADAL" clId="{86181A22-DA2A-42E1-AA33-1158AA54CA7E}" dt="2020-03-30T16:13:08.394" v="4390" actId="1035"/>
          <ac:graphicFrameMkLst>
            <pc:docMk/>
            <pc:sldMk cId="2486834033" sldId="264"/>
            <ac:graphicFrameMk id="3" creationId="{0664B64C-B577-41E9-8A8B-82B05F7DF05A}"/>
          </ac:graphicFrameMkLst>
        </pc:graphicFrameChg>
        <pc:graphicFrameChg chg="del mod">
          <ac:chgData name="Denise" userId="1d902dc2-5245-499c-876a-a6eb708dbcaf" providerId="ADAL" clId="{86181A22-DA2A-42E1-AA33-1158AA54CA7E}" dt="2020-03-30T16:14:05.214" v="4395" actId="478"/>
          <ac:graphicFrameMkLst>
            <pc:docMk/>
            <pc:sldMk cId="2486834033" sldId="264"/>
            <ac:graphicFrameMk id="5" creationId="{05507B2D-20AF-4A50-9E54-BBE31DA11127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0:58.572" v="4355" actId="207"/>
          <ac:graphicFrameMkLst>
            <pc:docMk/>
            <pc:sldMk cId="2486834033" sldId="264"/>
            <ac:graphicFrameMk id="10" creationId="{5D1AA385-7EE0-4193-BD80-8CE86A965090}"/>
          </ac:graphicFrameMkLst>
        </pc:graphicFrameChg>
        <pc:graphicFrameChg chg="mod modGraphic">
          <ac:chgData name="Denise" userId="1d902dc2-5245-499c-876a-a6eb708dbcaf" providerId="ADAL" clId="{86181A22-DA2A-42E1-AA33-1158AA54CA7E}" dt="2020-03-30T16:12:58.662" v="4388" actId="20577"/>
          <ac:graphicFrameMkLst>
            <pc:docMk/>
            <pc:sldMk cId="2486834033" sldId="264"/>
            <ac:graphicFrameMk id="12" creationId="{A71AF301-3753-41B2-8034-B3023030D0B1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54.208" v="4251" actId="478"/>
          <ac:graphicFrameMkLst>
            <pc:docMk/>
            <pc:sldMk cId="2486834033" sldId="264"/>
            <ac:graphicFrameMk id="14" creationId="{78807EA4-2165-426E-A218-D5F21AB231C7}"/>
          </ac:graphicFrameMkLst>
        </pc:graphicFrameChg>
        <pc:graphicFrameChg chg="del mod modGraphic">
          <ac:chgData name="Denise" userId="1d902dc2-5245-499c-876a-a6eb708dbcaf" providerId="ADAL" clId="{86181A22-DA2A-42E1-AA33-1158AA54CA7E}" dt="2020-03-30T16:07:49.706" v="4249" actId="478"/>
          <ac:graphicFrameMkLst>
            <pc:docMk/>
            <pc:sldMk cId="2486834033" sldId="264"/>
            <ac:graphicFrameMk id="16" creationId="{CE375539-9DB4-4DC4-89BE-5373A87854B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16:12:03.108" v="4368" actId="20577"/>
          <ac:graphicFrameMkLst>
            <pc:docMk/>
            <pc:sldMk cId="2486834033" sldId="264"/>
            <ac:graphicFrameMk id="27" creationId="{466C2C24-EB4C-4472-B1BB-4B44A692977A}"/>
          </ac:graphicFrameMkLst>
        </pc:graphicFrameChg>
        <pc:graphicFrameChg chg="add mod">
          <ac:chgData name="Denise" userId="1d902dc2-5245-499c-876a-a6eb708dbcaf" providerId="ADAL" clId="{86181A22-DA2A-42E1-AA33-1158AA54CA7E}" dt="2020-03-30T16:50:10.647" v="5086" actId="20577"/>
          <ac:graphicFrameMkLst>
            <pc:docMk/>
            <pc:sldMk cId="2486834033" sldId="264"/>
            <ac:graphicFrameMk id="28" creationId="{76C007E3-0A2C-4FA2-A1D3-6BB3BF7B6377}"/>
          </ac:graphicFrameMkLst>
        </pc:graphicFrameChg>
        <pc:picChg chg="del">
          <ac:chgData name="Denise" userId="1d902dc2-5245-499c-876a-a6eb708dbcaf" providerId="ADAL" clId="{86181A22-DA2A-42E1-AA33-1158AA54CA7E}" dt="2020-03-30T15:58:46.096" v="4099" actId="478"/>
          <ac:picMkLst>
            <pc:docMk/>
            <pc:sldMk cId="2486834033" sldId="264"/>
            <ac:picMk id="4" creationId="{B05003A5-7AC6-46F2-B0F6-3C71C53F67F0}"/>
          </ac:picMkLst>
        </pc:picChg>
        <pc:picChg chg="add del mod">
          <ac:chgData name="Denise" userId="1d902dc2-5245-499c-876a-a6eb708dbcaf" providerId="ADAL" clId="{86181A22-DA2A-42E1-AA33-1158AA54CA7E}" dt="2020-03-30T16:03:12.422" v="4125" actId="478"/>
          <ac:picMkLst>
            <pc:docMk/>
            <pc:sldMk cId="2486834033" sldId="264"/>
            <ac:picMk id="6" creationId="{79BCFD7A-BFD0-48E4-BDB1-65D697C46030}"/>
          </ac:picMkLst>
        </pc:picChg>
        <pc:picChg chg="add del mod">
          <ac:chgData name="Denise" userId="1d902dc2-5245-499c-876a-a6eb708dbcaf" providerId="ADAL" clId="{86181A22-DA2A-42E1-AA33-1158AA54CA7E}" dt="2020-03-30T16:02:50.539" v="4118" actId="478"/>
          <ac:picMkLst>
            <pc:docMk/>
            <pc:sldMk cId="2486834033" sldId="264"/>
            <ac:picMk id="9" creationId="{628669CF-E27E-47F9-9429-A71BF3FCC862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7" creationId="{94C4D8B7-09E6-467F-AC3D-B7F22785ED55}"/>
          </ac:picMkLst>
        </pc:picChg>
        <pc:picChg chg="add del mod">
          <ac:chgData name="Denise" userId="1d902dc2-5245-499c-876a-a6eb708dbcaf" providerId="ADAL" clId="{86181A22-DA2A-42E1-AA33-1158AA54CA7E}" dt="2020-03-30T16:03:07.952" v="4123" actId="478"/>
          <ac:picMkLst>
            <pc:docMk/>
            <pc:sldMk cId="2486834033" sldId="264"/>
            <ac:picMk id="18" creationId="{3162D713-CD80-4527-920D-86355557E1B6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19" creationId="{42390EF1-4372-4024-B373-4FBEDB45851F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2" creationId="{856FE4EF-5EBA-47CE-B040-F3A7B32B79CB}"/>
          </ac:picMkLst>
        </pc:picChg>
        <pc:picChg chg="del mod">
          <ac:chgData name="Denise" userId="1d902dc2-5245-499c-876a-a6eb708dbcaf" providerId="ADAL" clId="{86181A22-DA2A-42E1-AA33-1158AA54CA7E}" dt="2020-03-30T16:08:02.279" v="4253" actId="478"/>
          <ac:picMkLst>
            <pc:docMk/>
            <pc:sldMk cId="2486834033" sldId="264"/>
            <ac:picMk id="23" creationId="{9FF2F174-3642-4686-8302-8E3A92737184}"/>
          </ac:picMkLst>
        </pc:picChg>
        <pc:picChg chg="add mod">
          <ac:chgData name="Denise" userId="1d902dc2-5245-499c-876a-a6eb708dbcaf" providerId="ADAL" clId="{86181A22-DA2A-42E1-AA33-1158AA54CA7E}" dt="2020-03-30T16:13:44.349" v="4394" actId="14100"/>
          <ac:picMkLst>
            <pc:docMk/>
            <pc:sldMk cId="2486834033" sldId="264"/>
            <ac:picMk id="24" creationId="{C48A76C6-5F3B-421A-ACA5-501996B3CEBD}"/>
          </ac:picMkLst>
        </pc:picChg>
      </pc:sldChg>
      <pc:sldChg chg="addSp delSp modSp add">
        <pc:chgData name="Denise" userId="1d902dc2-5245-499c-876a-a6eb708dbcaf" providerId="ADAL" clId="{86181A22-DA2A-42E1-AA33-1158AA54CA7E}" dt="2020-03-31T13:46:12.369" v="7917"/>
        <pc:sldMkLst>
          <pc:docMk/>
          <pc:sldMk cId="2960478589" sldId="265"/>
        </pc:sldMkLst>
        <pc:spChg chg="mod">
          <ac:chgData name="Denise" userId="1d902dc2-5245-499c-876a-a6eb708dbcaf" providerId="ADAL" clId="{86181A22-DA2A-42E1-AA33-1158AA54CA7E}" dt="2020-03-31T00:04:23.185" v="7706" actId="1076"/>
          <ac:spMkLst>
            <pc:docMk/>
            <pc:sldMk cId="2960478589" sldId="265"/>
            <ac:spMk id="2" creationId="{0EDB0263-DD0A-4262-9628-DAFA425E2135}"/>
          </ac:spMkLst>
        </pc:spChg>
        <pc:spChg chg="del">
          <ac:chgData name="Denise" userId="1d902dc2-5245-499c-876a-a6eb708dbcaf" providerId="ADAL" clId="{86181A22-DA2A-42E1-AA33-1158AA54CA7E}" dt="2020-03-30T21:45:15.895" v="5153" actId="478"/>
          <ac:spMkLst>
            <pc:docMk/>
            <pc:sldMk cId="2960478589" sldId="265"/>
            <ac:spMk id="3" creationId="{76C98722-12FB-488D-8B53-5F8DF7726751}"/>
          </ac:spMkLst>
        </pc:spChg>
        <pc:spChg chg="add del mod">
          <ac:chgData name="Denise" userId="1d902dc2-5245-499c-876a-a6eb708dbcaf" providerId="ADAL" clId="{86181A22-DA2A-42E1-AA33-1158AA54CA7E}" dt="2020-03-30T21:59:10.424" v="5758" actId="478"/>
          <ac:spMkLst>
            <pc:docMk/>
            <pc:sldMk cId="2960478589" sldId="265"/>
            <ac:spMk id="13" creationId="{25B00CD7-2CAF-42FF-9075-64CE9E07929E}"/>
          </ac:spMkLst>
        </pc:spChg>
        <pc:spChg chg="add del mod">
          <ac:chgData name="Denise" userId="1d902dc2-5245-499c-876a-a6eb708dbcaf" providerId="ADAL" clId="{86181A22-DA2A-42E1-AA33-1158AA54CA7E}" dt="2020-03-30T22:13:54.086" v="5936" actId="478"/>
          <ac:spMkLst>
            <pc:docMk/>
            <pc:sldMk cId="2960478589" sldId="265"/>
            <ac:spMk id="21" creationId="{C53C87B6-640A-4DF1-BB98-78F064B5AAE0}"/>
          </ac:spMkLst>
        </pc:spChg>
        <pc:spChg chg="add mod">
          <ac:chgData name="Denise" userId="1d902dc2-5245-499c-876a-a6eb708dbcaf" providerId="ADAL" clId="{86181A22-DA2A-42E1-AA33-1158AA54CA7E}" dt="2020-03-30T22:16:34.486" v="5953"/>
          <ac:spMkLst>
            <pc:docMk/>
            <pc:sldMk cId="2960478589" sldId="265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3-30T23:50:02.752" v="7566" actId="1076"/>
          <ac:spMkLst>
            <pc:docMk/>
            <pc:sldMk cId="2960478589" sldId="265"/>
            <ac:spMk id="30" creationId="{A6BA2AC3-6286-4428-961D-24296760D37F}"/>
          </ac:spMkLst>
        </pc:spChg>
        <pc:spChg chg="add del mod ord">
          <ac:chgData name="Denise" userId="1d902dc2-5245-499c-876a-a6eb708dbcaf" providerId="ADAL" clId="{86181A22-DA2A-42E1-AA33-1158AA54CA7E}" dt="2020-03-30T22:22:40.059" v="6081" actId="478"/>
          <ac:spMkLst>
            <pc:docMk/>
            <pc:sldMk cId="2960478589" sldId="265"/>
            <ac:spMk id="33" creationId="{68FC3956-2DDC-414C-8045-C7C86170E8BD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7" creationId="{D081B4E6-9805-4509-80B7-557B5D4013C8}"/>
          </ac:spMkLst>
        </pc:spChg>
        <pc:spChg chg="add mod">
          <ac:chgData name="Denise" userId="1d902dc2-5245-499c-876a-a6eb708dbcaf" providerId="ADAL" clId="{86181A22-DA2A-42E1-AA33-1158AA54CA7E}" dt="2020-03-31T00:06:18.064" v="7760" actId="207"/>
          <ac:spMkLst>
            <pc:docMk/>
            <pc:sldMk cId="2960478589" sldId="265"/>
            <ac:spMk id="48" creationId="{406F37EB-9728-48ED-8C63-031F59FA4127}"/>
          </ac:spMkLst>
        </pc:spChg>
        <pc:spChg chg="add mod">
          <ac:chgData name="Denise" userId="1d902dc2-5245-499c-876a-a6eb708dbcaf" providerId="ADAL" clId="{86181A22-DA2A-42E1-AA33-1158AA54CA7E}" dt="2020-03-31T00:06:28.776" v="7763" actId="14100"/>
          <ac:spMkLst>
            <pc:docMk/>
            <pc:sldMk cId="2960478589" sldId="265"/>
            <ac:spMk id="49" creationId="{AB446CD5-6013-41AD-8552-5FC606CEF030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0" creationId="{6D7F5476-1694-426E-98CB-C7FED62116ED}"/>
          </ac:spMkLst>
        </pc:spChg>
        <pc:spChg chg="add mod">
          <ac:chgData name="Denise" userId="1d902dc2-5245-499c-876a-a6eb708dbcaf" providerId="ADAL" clId="{86181A22-DA2A-42E1-AA33-1158AA54CA7E}" dt="2020-03-31T00:06:41.910" v="7765" actId="1076"/>
          <ac:spMkLst>
            <pc:docMk/>
            <pc:sldMk cId="2960478589" sldId="265"/>
            <ac:spMk id="51" creationId="{1C20B64B-902D-4164-B106-C454B3546D6D}"/>
          </ac:spMkLst>
        </pc:spChg>
        <pc:graphicFrameChg chg="add del mod">
          <ac:chgData name="Denise" userId="1d902dc2-5245-499c-876a-a6eb708dbcaf" providerId="ADAL" clId="{86181A22-DA2A-42E1-AA33-1158AA54CA7E}" dt="2020-03-30T21:46:11.103" v="5159" actId="478"/>
          <ac:graphicFrameMkLst>
            <pc:docMk/>
            <pc:sldMk cId="2960478589" sldId="265"/>
            <ac:graphicFrameMk id="4" creationId="{AEA4F25A-895A-4E7B-9ACF-343AAA4CE0DD}"/>
          </ac:graphicFrameMkLst>
        </pc:graphicFrameChg>
        <pc:graphicFrameChg chg="add del">
          <ac:chgData name="Denise" userId="1d902dc2-5245-499c-876a-a6eb708dbcaf" providerId="ADAL" clId="{86181A22-DA2A-42E1-AA33-1158AA54CA7E}" dt="2020-03-30T21:46:01.069" v="5158" actId="478"/>
          <ac:graphicFrameMkLst>
            <pc:docMk/>
            <pc:sldMk cId="2960478589" sldId="265"/>
            <ac:graphicFrameMk id="5" creationId="{BA24C8E4-65AA-4FA4-A0C6-121CE164BA99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57.059" v="5823" actId="478"/>
          <ac:graphicFrameMkLst>
            <pc:docMk/>
            <pc:sldMk cId="2960478589" sldId="265"/>
            <ac:graphicFrameMk id="6" creationId="{B3ABB2D1-83B5-4647-A9DB-3F90137A866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05:45.335" v="5822" actId="478"/>
          <ac:graphicFrameMkLst>
            <pc:docMk/>
            <pc:sldMk cId="2960478589" sldId="265"/>
            <ac:graphicFrameMk id="11" creationId="{29AF3146-9E23-45A6-A4FB-476E5C83C77E}"/>
          </ac:graphicFrameMkLst>
        </pc:graphicFrameChg>
        <pc:graphicFrameChg chg="add mod">
          <ac:chgData name="Denise" userId="1d902dc2-5245-499c-876a-a6eb708dbcaf" providerId="ADAL" clId="{86181A22-DA2A-42E1-AA33-1158AA54CA7E}" dt="2020-03-31T13:46:12.369" v="7917"/>
          <ac:graphicFrameMkLst>
            <pc:docMk/>
            <pc:sldMk cId="2960478589" sldId="265"/>
            <ac:graphicFrameMk id="12" creationId="{A8737F46-B465-4440-ADF2-CD5502AEDEA6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14" creationId="{4B82C8FD-188F-499A-AC16-96F66CE0A3A9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10.075" v="5897" actId="478"/>
          <ac:graphicFrameMkLst>
            <pc:docMk/>
            <pc:sldMk cId="2960478589" sldId="265"/>
            <ac:graphicFrameMk id="16" creationId="{9207B2FA-B5BF-4511-8C91-2FD69D78F21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3.791" v="5895" actId="478"/>
          <ac:graphicFrameMkLst>
            <pc:docMk/>
            <pc:sldMk cId="2960478589" sldId="265"/>
            <ac:graphicFrameMk id="17" creationId="{E2C2E09F-B6F1-45B1-A0B3-D3F159DB03E5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1:06.944" v="5896" actId="478"/>
          <ac:graphicFrameMkLst>
            <pc:docMk/>
            <pc:sldMk cId="2960478589" sldId="265"/>
            <ac:graphicFrameMk id="18" creationId="{7F662887-FFC9-4E6E-8EBC-2181EDA4530B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2:24:16.126" v="6105" actId="478"/>
          <ac:graphicFrameMkLst>
            <pc:docMk/>
            <pc:sldMk cId="2960478589" sldId="265"/>
            <ac:graphicFrameMk id="23" creationId="{6186AB1C-C970-4DA9-83E9-4BA269302EA7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35.552" v="5965" actId="478"/>
          <ac:graphicFrameMkLst>
            <pc:docMk/>
            <pc:sldMk cId="2960478589" sldId="265"/>
            <ac:graphicFrameMk id="24" creationId="{D897C814-E73C-4054-A7B0-B4B1EE7AEC4D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7:11.658" v="5962" actId="478"/>
          <ac:graphicFrameMkLst>
            <pc:docMk/>
            <pc:sldMk cId="2960478589" sldId="265"/>
            <ac:graphicFrameMk id="25" creationId="{7DAD1849-1FA8-40F4-A10F-D8D346588403}"/>
          </ac:graphicFrameMkLst>
        </pc:graphicFrameChg>
        <pc:graphicFrameChg chg="add del">
          <ac:chgData name="Denise" userId="1d902dc2-5245-499c-876a-a6eb708dbcaf" providerId="ADAL" clId="{86181A22-DA2A-42E1-AA33-1158AA54CA7E}" dt="2020-03-30T22:17:44.049" v="5968" actId="478"/>
          <ac:graphicFrameMkLst>
            <pc:docMk/>
            <pc:sldMk cId="2960478589" sldId="265"/>
            <ac:graphicFrameMk id="26" creationId="{67EB068A-47FF-4072-81CD-49D8634216A4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1T00:02:10.121" v="7659" actId="478"/>
          <ac:graphicFrameMkLst>
            <pc:docMk/>
            <pc:sldMk cId="2960478589" sldId="265"/>
            <ac:graphicFrameMk id="27" creationId="{6F96E594-F1DC-4E68-994E-EA149A117D5A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18:42.295" v="5977" actId="478"/>
          <ac:graphicFrameMkLst>
            <pc:docMk/>
            <pc:sldMk cId="2960478589" sldId="265"/>
            <ac:graphicFrameMk id="28" creationId="{FE136901-1F3A-4AAC-97F3-FD4C1204D0C4}"/>
          </ac:graphicFrameMkLst>
        </pc:graphicFrameChg>
        <pc:graphicFrameChg chg="add del mod">
          <ac:chgData name="Denise" userId="1d902dc2-5245-499c-876a-a6eb708dbcaf" providerId="ADAL" clId="{86181A22-DA2A-42E1-AA33-1158AA54CA7E}" dt="2020-03-30T22:24:26.335" v="6108" actId="478"/>
          <ac:graphicFrameMkLst>
            <pc:docMk/>
            <pc:sldMk cId="2960478589" sldId="265"/>
            <ac:graphicFrameMk id="29" creationId="{DFA27CFE-47F5-4FE1-A28D-4FDE2A0E1A12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51:06.180" v="7578" actId="478"/>
          <ac:graphicFrameMkLst>
            <pc:docMk/>
            <pc:sldMk cId="2960478589" sldId="265"/>
            <ac:graphicFrameMk id="34" creationId="{5C785D68-AFAE-4749-8746-73F1FA07444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0:44.194" v="7644" actId="478"/>
          <ac:graphicFrameMkLst>
            <pc:docMk/>
            <pc:sldMk cId="2960478589" sldId="265"/>
            <ac:graphicFrameMk id="35" creationId="{992195EB-AE9F-4E02-8AA2-8CB759EE6E56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1:24.334" v="7650" actId="478"/>
          <ac:graphicFrameMkLst>
            <pc:docMk/>
            <pc:sldMk cId="2960478589" sldId="265"/>
            <ac:graphicFrameMk id="38" creationId="{DD8AC106-2AAB-4A74-8B7B-DC0BBF79AF7E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52.908" v="7753" actId="1037"/>
          <ac:graphicFrameMkLst>
            <pc:docMk/>
            <pc:sldMk cId="2960478589" sldId="265"/>
            <ac:graphicFrameMk id="39" creationId="{5A28CC3F-9F78-436C-A208-D55AA3010023}"/>
          </ac:graphicFrameMkLst>
        </pc:graphicFrameChg>
        <pc:graphicFrameChg chg="add mod">
          <ac:chgData name="Denise" userId="1d902dc2-5245-499c-876a-a6eb708dbcaf" providerId="ADAL" clId="{86181A22-DA2A-42E1-AA33-1158AA54CA7E}" dt="2020-03-31T00:05:44.623" v="7750" actId="1038"/>
          <ac:graphicFrameMkLst>
            <pc:docMk/>
            <pc:sldMk cId="2960478589" sldId="265"/>
            <ac:graphicFrameMk id="45" creationId="{31E905AD-E6FC-43E5-90A9-980EAA80658F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05:06.836" v="7733" actId="20577"/>
          <ac:graphicFrameMkLst>
            <pc:docMk/>
            <pc:sldMk cId="2960478589" sldId="265"/>
            <ac:graphicFrameMk id="46" creationId="{BB9177CC-3373-48B7-B691-24073B652C29}"/>
          </ac:graphicFrameMkLst>
        </pc:graphicFrame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7" creationId="{A7030597-C5EE-4A1B-A069-0DD0BE00A4B1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8" creationId="{6905414C-0BCD-4EA1-96D6-41996C461DE6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9" creationId="{C543431A-D92D-43EE-A2E2-0AF18EC0BE2A}"/>
          </ac:picMkLst>
        </pc:picChg>
        <pc:picChg chg="add del mod">
          <ac:chgData name="Denise" userId="1d902dc2-5245-499c-876a-a6eb708dbcaf" providerId="ADAL" clId="{86181A22-DA2A-42E1-AA33-1158AA54CA7E}" dt="2020-03-30T22:05:59.808" v="5824" actId="478"/>
          <ac:picMkLst>
            <pc:docMk/>
            <pc:sldMk cId="2960478589" sldId="265"/>
            <ac:picMk id="10" creationId="{01ED4740-583F-47D2-B976-777C8DAC6534}"/>
          </ac:picMkLst>
        </pc:picChg>
        <pc:picChg chg="add del mod">
          <ac:chgData name="Denise" userId="1d902dc2-5245-499c-876a-a6eb708dbcaf" providerId="ADAL" clId="{86181A22-DA2A-42E1-AA33-1158AA54CA7E}" dt="2020-03-30T22:14:05.332" v="5939" actId="478"/>
          <ac:picMkLst>
            <pc:docMk/>
            <pc:sldMk cId="2960478589" sldId="265"/>
            <ac:picMk id="20" creationId="{2968C919-1392-47E9-8DDD-A8A35BDEB80B}"/>
          </ac:picMkLst>
        </pc:picChg>
        <pc:picChg chg="add mod ord">
          <ac:chgData name="Denise" userId="1d902dc2-5245-499c-876a-a6eb708dbcaf" providerId="ADAL" clId="{86181A22-DA2A-42E1-AA33-1158AA54CA7E}" dt="2020-03-30T22:22:55.807" v="6086" actId="167"/>
          <ac:picMkLst>
            <pc:docMk/>
            <pc:sldMk cId="2960478589" sldId="265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3-31T00:05:57.723" v="7758" actId="1037"/>
          <ac:picMkLst>
            <pc:docMk/>
            <pc:sldMk cId="2960478589" sldId="265"/>
            <ac:picMk id="37" creationId="{3DF00E58-17C7-4B0F-8F59-2DC78F05E323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0" creationId="{7D06721D-3587-4265-A89C-59E1740FE384}"/>
          </ac:picMkLst>
        </pc:picChg>
        <pc:picChg chg="add del mod">
          <ac:chgData name="Denise" userId="1d902dc2-5245-499c-876a-a6eb708dbcaf" providerId="ADAL" clId="{86181A22-DA2A-42E1-AA33-1158AA54CA7E}" dt="2020-03-30T23:53:08.579" v="7586" actId="478"/>
          <ac:picMkLst>
            <pc:docMk/>
            <pc:sldMk cId="2960478589" sldId="265"/>
            <ac:picMk id="41" creationId="{1CAFEFAB-C7AA-4C1B-BC44-2FB7E487BFBC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2" creationId="{4B77924F-A43B-47DC-B2FB-485D02525B5B}"/>
          </ac:picMkLst>
        </pc:picChg>
        <pc:picChg chg="add mod">
          <ac:chgData name="Denise" userId="1d902dc2-5245-499c-876a-a6eb708dbcaf" providerId="ADAL" clId="{86181A22-DA2A-42E1-AA33-1158AA54CA7E}" dt="2020-03-31T00:05:52.908" v="7753" actId="1037"/>
          <ac:picMkLst>
            <pc:docMk/>
            <pc:sldMk cId="2960478589" sldId="265"/>
            <ac:picMk id="43" creationId="{D4A9DD75-2586-4FAA-B267-014DC519FEF2}"/>
          </ac:picMkLst>
        </pc:picChg>
        <pc:picChg chg="add mod">
          <ac:chgData name="Denise" userId="1d902dc2-5245-499c-876a-a6eb708dbcaf" providerId="ADAL" clId="{86181A22-DA2A-42E1-AA33-1158AA54CA7E}" dt="2020-03-31T00:04:31.894" v="7708" actId="14100"/>
          <ac:picMkLst>
            <pc:docMk/>
            <pc:sldMk cId="2960478589" sldId="265"/>
            <ac:picMk id="44" creationId="{2E8C8150-1B01-48FB-8D2A-3F602FC89BD7}"/>
          </ac:picMkLst>
        </pc:picChg>
      </pc:sldChg>
      <pc:sldChg chg="addSp delSp modSp add">
        <pc:chgData name="Denise" userId="1d902dc2-5245-499c-876a-a6eb708dbcaf" providerId="ADAL" clId="{86181A22-DA2A-42E1-AA33-1158AA54CA7E}" dt="2020-03-31T00:10:41.826" v="7863" actId="14100"/>
        <pc:sldMkLst>
          <pc:docMk/>
          <pc:sldMk cId="17219633" sldId="266"/>
        </pc:sldMkLst>
        <pc:spChg chg="del">
          <ac:chgData name="Denise" userId="1d902dc2-5245-499c-876a-a6eb708dbcaf" providerId="ADAL" clId="{86181A22-DA2A-42E1-AA33-1158AA54CA7E}" dt="2020-03-30T22:51:30.378" v="6807" actId="478"/>
          <ac:spMkLst>
            <pc:docMk/>
            <pc:sldMk cId="17219633" sldId="266"/>
            <ac:spMk id="2" creationId="{F234BD06-6D67-4A97-B388-EE35C050B7EB}"/>
          </ac:spMkLst>
        </pc:spChg>
        <pc:spChg chg="del">
          <ac:chgData name="Denise" userId="1d902dc2-5245-499c-876a-a6eb708dbcaf" providerId="ADAL" clId="{86181A22-DA2A-42E1-AA33-1158AA54CA7E}" dt="2020-03-30T22:51:26.209" v="6806" actId="478"/>
          <ac:spMkLst>
            <pc:docMk/>
            <pc:sldMk cId="17219633" sldId="266"/>
            <ac:spMk id="3" creationId="{6F0B29CD-7A14-4B40-82F3-CCFC3D5C1271}"/>
          </ac:spMkLst>
        </pc:spChg>
        <pc:spChg chg="add ord">
          <ac:chgData name="Denise" userId="1d902dc2-5245-499c-876a-a6eb708dbcaf" providerId="ADAL" clId="{86181A22-DA2A-42E1-AA33-1158AA54CA7E}" dt="2020-03-30T22:50:43.620" v="6801" actId="167"/>
          <ac:spMkLst>
            <pc:docMk/>
            <pc:sldMk cId="17219633" sldId="266"/>
            <ac:spMk id="6" creationId="{14F75C3F-CE35-4171-9546-D81B5BACB409}"/>
          </ac:spMkLst>
        </pc:spChg>
        <pc:spChg chg="add mod">
          <ac:chgData name="Denise" userId="1d902dc2-5245-499c-876a-a6eb708dbcaf" providerId="ADAL" clId="{86181A22-DA2A-42E1-AA33-1158AA54CA7E}" dt="2020-03-30T23:27:26.928" v="7193" actId="1076"/>
          <ac:spMkLst>
            <pc:docMk/>
            <pc:sldMk cId="17219633" sldId="266"/>
            <ac:spMk id="7" creationId="{A9F78707-4026-4530-97A1-E1170113BD3D}"/>
          </ac:spMkLst>
        </pc:spChg>
        <pc:spChg chg="add mod">
          <ac:chgData name="Denise" userId="1d902dc2-5245-499c-876a-a6eb708dbcaf" providerId="ADAL" clId="{86181A22-DA2A-42E1-AA33-1158AA54CA7E}" dt="2020-03-30T23:21:48.985" v="7090" actId="1076"/>
          <ac:spMkLst>
            <pc:docMk/>
            <pc:sldMk cId="17219633" sldId="266"/>
            <ac:spMk id="10" creationId="{E2ED7616-76CA-4297-B91E-C76CC50B14E5}"/>
          </ac:spMkLst>
        </pc:spChg>
        <pc:spChg chg="add del mod">
          <ac:chgData name="Denise" userId="1d902dc2-5245-499c-876a-a6eb708dbcaf" providerId="ADAL" clId="{86181A22-DA2A-42E1-AA33-1158AA54CA7E}" dt="2020-03-30T23:19:48.959" v="7021"/>
          <ac:spMkLst>
            <pc:docMk/>
            <pc:sldMk cId="17219633" sldId="266"/>
            <ac:spMk id="24" creationId="{F8BACECA-92F8-4D09-B7E1-F65B0D6E5118}"/>
          </ac:spMkLst>
        </pc:spChg>
        <pc:spChg chg="add del mod">
          <ac:chgData name="Denise" userId="1d902dc2-5245-499c-876a-a6eb708dbcaf" providerId="ADAL" clId="{86181A22-DA2A-42E1-AA33-1158AA54CA7E}" dt="2020-03-31T00:07:33.289" v="7773" actId="478"/>
          <ac:spMkLst>
            <pc:docMk/>
            <pc:sldMk cId="17219633" sldId="266"/>
            <ac:spMk id="25" creationId="{07367D56-5B1E-40CA-A92E-779F837C6CB3}"/>
          </ac:spMkLst>
        </pc:spChg>
        <pc:spChg chg="add del mod">
          <ac:chgData name="Denise" userId="1d902dc2-5245-499c-876a-a6eb708dbcaf" providerId="ADAL" clId="{86181A22-DA2A-42E1-AA33-1158AA54CA7E}" dt="2020-03-30T23:19:48.956" v="7019" actId="478"/>
          <ac:spMkLst>
            <pc:docMk/>
            <pc:sldMk cId="17219633" sldId="266"/>
            <ac:spMk id="26" creationId="{11B0D7C7-8542-4753-9A42-994AA1A2FF04}"/>
          </ac:spMkLst>
        </pc:spChg>
        <pc:spChg chg="add mod">
          <ac:chgData name="Denise" userId="1d902dc2-5245-499c-876a-a6eb708dbcaf" providerId="ADAL" clId="{86181A22-DA2A-42E1-AA33-1158AA54CA7E}" dt="2020-03-31T00:08:46.042" v="7800" actId="20577"/>
          <ac:spMkLst>
            <pc:docMk/>
            <pc:sldMk cId="17219633" sldId="266"/>
            <ac:spMk id="27" creationId="{ADE9F869-DE96-42EF-9E31-D47C38D6AA86}"/>
          </ac:spMkLst>
        </pc:spChg>
        <pc:spChg chg="add del mod">
          <ac:chgData name="Denise" userId="1d902dc2-5245-499c-876a-a6eb708dbcaf" providerId="ADAL" clId="{86181A22-DA2A-42E1-AA33-1158AA54CA7E}" dt="2020-03-30T23:31:06.750" v="7247" actId="478"/>
          <ac:spMkLst>
            <pc:docMk/>
            <pc:sldMk cId="17219633" sldId="266"/>
            <ac:spMk id="33" creationId="{5B982A18-F35E-4826-B06E-ED07FA2E72E3}"/>
          </ac:spMkLst>
        </pc:spChg>
        <pc:spChg chg="add mod">
          <ac:chgData name="Denise" userId="1d902dc2-5245-499c-876a-a6eb708dbcaf" providerId="ADAL" clId="{86181A22-DA2A-42E1-AA33-1158AA54CA7E}" dt="2020-03-31T00:08:55.838" v="7801"/>
          <ac:spMkLst>
            <pc:docMk/>
            <pc:sldMk cId="17219633" sldId="266"/>
            <ac:spMk id="35" creationId="{B9C1891F-73A2-476B-A3E2-E2454594C850}"/>
          </ac:spMkLst>
        </pc:spChg>
        <pc:spChg chg="add mod">
          <ac:chgData name="Denise" userId="1d902dc2-5245-499c-876a-a6eb708dbcaf" providerId="ADAL" clId="{86181A22-DA2A-42E1-AA33-1158AA54CA7E}" dt="2020-03-31T00:08:58.695" v="7802"/>
          <ac:spMkLst>
            <pc:docMk/>
            <pc:sldMk cId="17219633" sldId="266"/>
            <ac:spMk id="36" creationId="{3B16A44A-3CC8-4F15-B4D8-F95B3CF4A70A}"/>
          </ac:spMkLst>
        </pc:spChg>
        <pc:spChg chg="add mod">
          <ac:chgData name="Denise" userId="1d902dc2-5245-499c-876a-a6eb708dbcaf" providerId="ADAL" clId="{86181A22-DA2A-42E1-AA33-1158AA54CA7E}" dt="2020-03-31T00:10:12.992" v="7858" actId="20577"/>
          <ac:spMkLst>
            <pc:docMk/>
            <pc:sldMk cId="17219633" sldId="266"/>
            <ac:spMk id="37" creationId="{1208BCDD-6F6E-4933-919F-870FC7CED1A7}"/>
          </ac:spMkLst>
        </pc:spChg>
        <pc:graphicFrameChg chg="add mod">
          <ac:chgData name="Denise" userId="1d902dc2-5245-499c-876a-a6eb708dbcaf" providerId="ADAL" clId="{86181A22-DA2A-42E1-AA33-1158AA54CA7E}" dt="2020-03-31T00:09:14.768" v="7811" actId="1035"/>
          <ac:graphicFrameMkLst>
            <pc:docMk/>
            <pc:sldMk cId="17219633" sldId="266"/>
            <ac:graphicFrameMk id="4" creationId="{8F8E6C3B-C971-4621-B5AB-236AD565A744}"/>
          </ac:graphicFrameMkLst>
        </pc:graphicFrameChg>
        <pc:graphicFrameChg chg="add del">
          <ac:chgData name="Denise" userId="1d902dc2-5245-499c-876a-a6eb708dbcaf" providerId="ADAL" clId="{86181A22-DA2A-42E1-AA33-1158AA54CA7E}" dt="2020-03-30T23:10:16.053" v="6910"/>
          <ac:graphicFrameMkLst>
            <pc:docMk/>
            <pc:sldMk cId="17219633" sldId="266"/>
            <ac:graphicFrameMk id="14" creationId="{FE51A5E2-0CA7-405B-94E1-FD9A77CF53A1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23.731" v="7860" actId="207"/>
          <ac:graphicFrameMkLst>
            <pc:docMk/>
            <pc:sldMk cId="17219633" sldId="266"/>
            <ac:graphicFrameMk id="15" creationId="{C2D8A84B-F933-408B-BF43-BF646F061677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17:59.610" v="6984" actId="478"/>
          <ac:graphicFrameMkLst>
            <pc:docMk/>
            <pc:sldMk cId="17219633" sldId="266"/>
            <ac:graphicFrameMk id="19" creationId="{48B1E1C8-B4A4-41A2-8C0F-62F2C0886C48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11:47.871" v="6925"/>
          <ac:graphicFrameMkLst>
            <pc:docMk/>
            <pc:sldMk cId="17219633" sldId="266"/>
            <ac:graphicFrameMk id="21" creationId="{B5CC26D0-5944-4475-A2DB-0CDF5A1C5672}"/>
          </ac:graphicFrameMkLst>
        </pc:graphicFrameChg>
        <pc:graphicFrameChg chg="add del mod">
          <ac:chgData name="Denise" userId="1d902dc2-5245-499c-876a-a6eb708dbcaf" providerId="ADAL" clId="{86181A22-DA2A-42E1-AA33-1158AA54CA7E}" dt="2020-03-31T00:09:23.658" v="7813" actId="478"/>
          <ac:graphicFrameMkLst>
            <pc:docMk/>
            <pc:sldMk cId="17219633" sldId="266"/>
            <ac:graphicFrameMk id="22" creationId="{B393E2F2-24C7-4278-8A25-33166DBB3A23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4:01.580" v="7132" actId="478"/>
          <ac:graphicFrameMkLst>
            <pc:docMk/>
            <pc:sldMk cId="17219633" sldId="266"/>
            <ac:graphicFrameMk id="28" creationId="{987F3453-4FFE-4444-9459-BB4B02ED4BC7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3.536" v="7125"/>
          <ac:graphicFrameMkLst>
            <pc:docMk/>
            <pc:sldMk cId="17219633" sldId="266"/>
            <ac:graphicFrameMk id="29" creationId="{BA3DC86B-FB76-4BE8-850C-A751D8123ECE}"/>
          </ac:graphicFrameMkLst>
        </pc:graphicFrameChg>
        <pc:graphicFrameChg chg="add del mod">
          <ac:chgData name="Denise" userId="1d902dc2-5245-499c-876a-a6eb708dbcaf" providerId="ADAL" clId="{86181A22-DA2A-42E1-AA33-1158AA54CA7E}" dt="2020-03-30T23:23:52.037" v="7118"/>
          <ac:graphicFrameMkLst>
            <pc:docMk/>
            <pc:sldMk cId="17219633" sldId="266"/>
            <ac:graphicFrameMk id="30" creationId="{FC7BAB34-71AB-4495-89DD-86419E6FC50D}"/>
          </ac:graphicFrameMkLst>
        </pc:graphicFrameChg>
        <pc:graphicFrameChg chg="add del mod modGraphic">
          <ac:chgData name="Denise" userId="1d902dc2-5245-499c-876a-a6eb708dbcaf" providerId="ADAL" clId="{86181A22-DA2A-42E1-AA33-1158AA54CA7E}" dt="2020-03-30T23:28:02.880" v="7201" actId="478"/>
          <ac:graphicFrameMkLst>
            <pc:docMk/>
            <pc:sldMk cId="17219633" sldId="266"/>
            <ac:graphicFrameMk id="31" creationId="{4BB05B0A-F960-472C-AD01-925604961492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1T00:10:33.662" v="7862" actId="207"/>
          <ac:graphicFrameMkLst>
            <pc:docMk/>
            <pc:sldMk cId="17219633" sldId="266"/>
            <ac:graphicFrameMk id="34" creationId="{656B7471-11F0-47A8-A126-C2FD7BE8A4CE}"/>
          </ac:graphicFrameMkLst>
        </pc:graphicFrameChg>
        <pc:graphicFrameChg chg="add mod">
          <ac:chgData name="Denise" userId="1d902dc2-5245-499c-876a-a6eb708dbcaf" providerId="ADAL" clId="{86181A22-DA2A-42E1-AA33-1158AA54CA7E}" dt="2020-03-31T00:10:41.826" v="7863" actId="14100"/>
          <ac:graphicFrameMkLst>
            <pc:docMk/>
            <pc:sldMk cId="17219633" sldId="266"/>
            <ac:graphicFrameMk id="38" creationId="{74A50211-2520-404E-B070-CC10BC2334DD}"/>
          </ac:graphicFrameMkLst>
        </pc:graphicFrameChg>
        <pc:picChg chg="add del ord">
          <ac:chgData name="Denise" userId="1d902dc2-5245-499c-876a-a6eb708dbcaf" providerId="ADAL" clId="{86181A22-DA2A-42E1-AA33-1158AA54CA7E}" dt="2020-03-30T23:06:28.243" v="6894" actId="478"/>
          <ac:picMkLst>
            <pc:docMk/>
            <pc:sldMk cId="17219633" sldId="266"/>
            <ac:picMk id="5" creationId="{9A9D22E8-612C-41EA-88F0-EDC211BD8532}"/>
          </ac:picMkLst>
        </pc:picChg>
        <pc:picChg chg="add mod modCrop">
          <ac:chgData name="Denise" userId="1d902dc2-5245-499c-876a-a6eb708dbcaf" providerId="ADAL" clId="{86181A22-DA2A-42E1-AA33-1158AA54CA7E}" dt="2020-03-30T23:27:33.132" v="7195" actId="1076"/>
          <ac:picMkLst>
            <pc:docMk/>
            <pc:sldMk cId="17219633" sldId="266"/>
            <ac:picMk id="9" creationId="{9BE448DA-774C-4E00-9565-2CBBEDF8AAE4}"/>
          </ac:picMkLst>
        </pc:picChg>
        <pc:picChg chg="add del mod">
          <ac:chgData name="Denise" userId="1d902dc2-5245-499c-876a-a6eb708dbcaf" providerId="ADAL" clId="{86181A22-DA2A-42E1-AA33-1158AA54CA7E}" dt="2020-03-30T23:07:32.176" v="6901" actId="478"/>
          <ac:picMkLst>
            <pc:docMk/>
            <pc:sldMk cId="17219633" sldId="266"/>
            <ac:picMk id="12" creationId="{A209F94D-1D7C-4C37-A6F0-BE9EA7E2D5FD}"/>
          </ac:picMkLst>
        </pc:picChg>
        <pc:picChg chg="add mod ord modCrop">
          <ac:chgData name="Denise" userId="1d902dc2-5245-499c-876a-a6eb708dbcaf" providerId="ADAL" clId="{86181A22-DA2A-42E1-AA33-1158AA54CA7E}" dt="2020-03-30T23:09:56.797" v="6908" actId="167"/>
          <ac:picMkLst>
            <pc:docMk/>
            <pc:sldMk cId="17219633" sldId="266"/>
            <ac:picMk id="13" creationId="{061DD62B-6DAE-4DFE-A86B-833E6753F961}"/>
          </ac:picMkLst>
        </pc:picChg>
        <pc:picChg chg="add mod">
          <ac:chgData name="Denise" userId="1d902dc2-5245-499c-876a-a6eb708dbcaf" providerId="ADAL" clId="{86181A22-DA2A-42E1-AA33-1158AA54CA7E}" dt="2020-03-30T23:30:15.791" v="7217" actId="1076"/>
          <ac:picMkLst>
            <pc:docMk/>
            <pc:sldMk cId="17219633" sldId="266"/>
            <ac:picMk id="16" creationId="{F42C4B07-8CFC-432B-A5AF-3669702665C2}"/>
          </ac:picMkLst>
        </pc:picChg>
        <pc:picChg chg="add del mod">
          <ac:chgData name="Denise" userId="1d902dc2-5245-499c-876a-a6eb708dbcaf" providerId="ADAL" clId="{86181A22-DA2A-42E1-AA33-1158AA54CA7E}" dt="2020-03-30T23:17:34.869" v="6979" actId="478"/>
          <ac:picMkLst>
            <pc:docMk/>
            <pc:sldMk cId="17219633" sldId="266"/>
            <ac:picMk id="17" creationId="{A7686761-C4DF-472C-AF60-665657EC2113}"/>
          </ac:picMkLst>
        </pc:picChg>
        <pc:picChg chg="add mod">
          <ac:chgData name="Denise" userId="1d902dc2-5245-499c-876a-a6eb708dbcaf" providerId="ADAL" clId="{86181A22-DA2A-42E1-AA33-1158AA54CA7E}" dt="2020-03-30T23:30:23.463" v="7219" actId="1076"/>
          <ac:picMkLst>
            <pc:docMk/>
            <pc:sldMk cId="17219633" sldId="266"/>
            <ac:picMk id="18" creationId="{94C50615-0C43-4D94-BFB5-5FA76A6E213B}"/>
          </ac:picMkLst>
        </pc:picChg>
        <pc:picChg chg="add mod">
          <ac:chgData name="Denise" userId="1d902dc2-5245-499c-876a-a6eb708dbcaf" providerId="ADAL" clId="{86181A22-DA2A-42E1-AA33-1158AA54CA7E}" dt="2020-03-30T23:30:19.335" v="7218" actId="1076"/>
          <ac:picMkLst>
            <pc:docMk/>
            <pc:sldMk cId="17219633" sldId="266"/>
            <ac:picMk id="23" creationId="{DAAE2DFC-D778-43EE-96AB-EE6A5C905990}"/>
          </ac:picMkLst>
        </pc:picChg>
        <pc:picChg chg="add mod">
          <ac:chgData name="Denise" userId="1d902dc2-5245-499c-876a-a6eb708dbcaf" providerId="ADAL" clId="{86181A22-DA2A-42E1-AA33-1158AA54CA7E}" dt="2020-03-31T00:07:01.694" v="7766" actId="14100"/>
          <ac:picMkLst>
            <pc:docMk/>
            <pc:sldMk cId="17219633" sldId="266"/>
            <ac:picMk id="32" creationId="{A37905A6-A301-494C-8668-F33F91D29764}"/>
          </ac:picMkLst>
        </pc:picChg>
      </pc:sldChg>
      <pc:sldChg chg="addSp delSp modSp add">
        <pc:chgData name="Denise" userId="1d902dc2-5245-499c-876a-a6eb708dbcaf" providerId="ADAL" clId="{86181A22-DA2A-42E1-AA33-1158AA54CA7E}" dt="2020-03-30T22:49:31.349" v="6796" actId="1076"/>
        <pc:sldMkLst>
          <pc:docMk/>
          <pc:sldMk cId="2313575990" sldId="267"/>
        </pc:sldMkLst>
        <pc:spChg chg="mod">
          <ac:chgData name="Denise" userId="1d902dc2-5245-499c-876a-a6eb708dbcaf" providerId="ADAL" clId="{86181A22-DA2A-42E1-AA33-1158AA54CA7E}" dt="2020-03-30T22:47:46.991" v="6757" actId="403"/>
          <ac:spMkLst>
            <pc:docMk/>
            <pc:sldMk cId="2313575990" sldId="267"/>
            <ac:spMk id="2" creationId="{0EDB0263-DD0A-4262-9628-DAFA425E2135}"/>
          </ac:spMkLst>
        </pc:spChg>
        <pc:spChg chg="mod">
          <ac:chgData name="Denise" userId="1d902dc2-5245-499c-876a-a6eb708dbcaf" providerId="ADAL" clId="{86181A22-DA2A-42E1-AA33-1158AA54CA7E}" dt="2020-03-30T22:46:46.002" v="6745" actId="1036"/>
          <ac:spMkLst>
            <pc:docMk/>
            <pc:sldMk cId="2313575990" sldId="267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3-30T22:42:22.366" v="6676"/>
          <ac:graphicFrameMkLst>
            <pc:docMk/>
            <pc:sldMk cId="2313575990" sldId="267"/>
            <ac:graphicFrameMk id="5" creationId="{7C1A4074-F4F0-4A6E-A218-D645440E6065}"/>
          </ac:graphicFrameMkLst>
        </pc:graphicFrameChg>
        <pc:graphicFrameChg chg="mod">
          <ac:chgData name="Denise" userId="1d902dc2-5245-499c-876a-a6eb708dbcaf" providerId="ADAL" clId="{86181A22-DA2A-42E1-AA33-1158AA54CA7E}" dt="2020-03-30T22:38:00.533" v="6619" actId="20577"/>
          <ac:graphicFrameMkLst>
            <pc:docMk/>
            <pc:sldMk cId="2313575990" sldId="267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7:43.713" v="6756" actId="1076"/>
          <ac:graphicFrameMkLst>
            <pc:docMk/>
            <pc:sldMk cId="2313575990" sldId="267"/>
            <ac:graphicFrameMk id="13" creationId="{918E286C-4AFA-48CE-801B-64E299377851}"/>
          </ac:graphicFrameMkLst>
        </pc:graphicFrameChg>
        <pc:graphicFrameChg chg="add mod">
          <ac:chgData name="Denise" userId="1d902dc2-5245-499c-876a-a6eb708dbcaf" providerId="ADAL" clId="{86181A22-DA2A-42E1-AA33-1158AA54CA7E}" dt="2020-03-30T22:46:39.678" v="6744" actId="1076"/>
          <ac:graphicFrameMkLst>
            <pc:docMk/>
            <pc:sldMk cId="2313575990" sldId="267"/>
            <ac:graphicFrameMk id="18" creationId="{6C20B60A-66E1-4892-9A5E-99985D5D2E7B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2:49:12.344" v="6792" actId="1076"/>
          <ac:graphicFrameMkLst>
            <pc:docMk/>
            <pc:sldMk cId="2313575990" sldId="267"/>
            <ac:graphicFrameMk id="19" creationId="{0928F588-E689-4412-AF29-3D6CC0618B8A}"/>
          </ac:graphicFrameMkLst>
        </pc:graphicFrameChg>
        <pc:graphicFrameChg chg="add mod">
          <ac:chgData name="Denise" userId="1d902dc2-5245-499c-876a-a6eb708dbcaf" providerId="ADAL" clId="{86181A22-DA2A-42E1-AA33-1158AA54CA7E}" dt="2020-03-30T22:49:17.828" v="6793" actId="1076"/>
          <ac:graphicFrameMkLst>
            <pc:docMk/>
            <pc:sldMk cId="2313575990" sldId="267"/>
            <ac:graphicFrameMk id="20" creationId="{2D89466E-B59A-4077-B04C-11D37F56EA73}"/>
          </ac:graphicFrameMkLst>
        </pc:graphicFrameChg>
        <pc:graphicFrameChg chg="del">
          <ac:chgData name="Denise" userId="1d902dc2-5245-499c-876a-a6eb708dbcaf" providerId="ADAL" clId="{86181A22-DA2A-42E1-AA33-1158AA54CA7E}" dt="2020-03-30T22:25:54.437" v="6113" actId="478"/>
          <ac:graphicFrameMkLst>
            <pc:docMk/>
            <pc:sldMk cId="2313575990" sldId="267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2:25:57.504" v="6114" actId="478"/>
          <ac:graphicFrameMkLst>
            <pc:docMk/>
            <pc:sldMk cId="2313575990" sldId="267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2:26:00.817" v="6115" actId="478"/>
          <ac:graphicFrameMkLst>
            <pc:docMk/>
            <pc:sldMk cId="2313575990" sldId="267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2:41:43.391" v="6670" actId="14100"/>
          <ac:picMkLst>
            <pc:docMk/>
            <pc:sldMk cId="2313575990" sldId="267"/>
            <ac:picMk id="4" creationId="{920D7719-A2E5-44D3-ACDF-2405791DD2B3}"/>
          </ac:picMkLst>
        </pc:picChg>
        <pc:picChg chg="add mod">
          <ac:chgData name="Denise" userId="1d902dc2-5245-499c-876a-a6eb708dbcaf" providerId="ADAL" clId="{86181A22-DA2A-42E1-AA33-1158AA54CA7E}" dt="2020-03-30T22:49:28.819" v="6795" actId="1076"/>
          <ac:picMkLst>
            <pc:docMk/>
            <pc:sldMk cId="2313575990" sldId="267"/>
            <ac:picMk id="14" creationId="{07B5DDA2-E7B8-4FF9-95A8-726A3214B868}"/>
          </ac:picMkLst>
        </pc:picChg>
        <pc:picChg chg="add mod">
          <ac:chgData name="Denise" userId="1d902dc2-5245-499c-876a-a6eb708dbcaf" providerId="ADAL" clId="{86181A22-DA2A-42E1-AA33-1158AA54CA7E}" dt="2020-03-30T22:49:31.349" v="6796" actId="1076"/>
          <ac:picMkLst>
            <pc:docMk/>
            <pc:sldMk cId="2313575990" sldId="267"/>
            <ac:picMk id="15" creationId="{2B12E7E0-38C0-4F45-BBA9-7E62F30AD15C}"/>
          </ac:picMkLst>
        </pc:picChg>
        <pc:picChg chg="add mod">
          <ac:chgData name="Denise" userId="1d902dc2-5245-499c-876a-a6eb708dbcaf" providerId="ADAL" clId="{86181A22-DA2A-42E1-AA33-1158AA54CA7E}" dt="2020-03-30T22:49:25.851" v="6794" actId="1076"/>
          <ac:picMkLst>
            <pc:docMk/>
            <pc:sldMk cId="2313575990" sldId="267"/>
            <ac:picMk id="16" creationId="{EFBCC1F6-A0E1-43B1-8654-21837CB10C4E}"/>
          </ac:picMkLst>
        </pc:picChg>
        <pc:picChg chg="add del mod">
          <ac:chgData name="Denise" userId="1d902dc2-5245-499c-876a-a6eb708dbcaf" providerId="ADAL" clId="{86181A22-DA2A-42E1-AA33-1158AA54CA7E}" dt="2020-03-30T22:42:08.764" v="6673" actId="478"/>
          <ac:picMkLst>
            <pc:docMk/>
            <pc:sldMk cId="2313575990" sldId="267"/>
            <ac:picMk id="17" creationId="{19ED6E0B-26B6-41A7-8C2A-03CE78751A28}"/>
          </ac:picMkLst>
        </pc:picChg>
      </pc:sldChg>
      <pc:sldChg chg="modSp add del">
        <pc:chgData name="Denise" userId="1d902dc2-5245-499c-876a-a6eb708dbcaf" providerId="ADAL" clId="{86181A22-DA2A-42E1-AA33-1158AA54CA7E}" dt="2020-04-03T13:44:14.089" v="8306" actId="47"/>
        <pc:sldMkLst>
          <pc:docMk/>
          <pc:sldMk cId="4143089595" sldId="268"/>
        </pc:sldMkLst>
        <pc:spChg chg="mod">
          <ac:chgData name="Denise" userId="1d902dc2-5245-499c-876a-a6eb708dbcaf" providerId="ADAL" clId="{86181A22-DA2A-42E1-AA33-1158AA54CA7E}" dt="2020-03-31T00:12:43.270" v="7906" actId="20577"/>
          <ac:spMkLst>
            <pc:docMk/>
            <pc:sldMk cId="4143089595" sldId="268"/>
            <ac:spMk id="2" creationId="{E12A7644-4849-47F6-863E-FC26F1FB9080}"/>
          </ac:spMkLst>
        </pc:spChg>
      </pc:sldChg>
      <pc:sldChg chg="addSp delSp modSp add ord">
        <pc:chgData name="Denise" userId="1d902dc2-5245-499c-876a-a6eb708dbcaf" providerId="ADAL" clId="{86181A22-DA2A-42E1-AA33-1158AA54CA7E}" dt="2020-04-02T13:56:24.759" v="7920" actId="1076"/>
        <pc:sldMkLst>
          <pc:docMk/>
          <pc:sldMk cId="3369936801" sldId="269"/>
        </pc:sldMkLst>
        <pc:spChg chg="mod">
          <ac:chgData name="Denise" userId="1d902dc2-5245-499c-876a-a6eb708dbcaf" providerId="ADAL" clId="{86181A22-DA2A-42E1-AA33-1158AA54CA7E}" dt="2020-04-02T13:56:24.759" v="7920" actId="1076"/>
          <ac:spMkLst>
            <pc:docMk/>
            <pc:sldMk cId="3369936801" sldId="269"/>
            <ac:spMk id="2" creationId="{0EDB0263-DD0A-4262-9628-DAFA425E2135}"/>
          </ac:spMkLst>
        </pc:spChg>
        <pc:spChg chg="add del mod">
          <ac:chgData name="Denise" userId="1d902dc2-5245-499c-876a-a6eb708dbcaf" providerId="ADAL" clId="{86181A22-DA2A-42E1-AA33-1158AA54CA7E}" dt="2020-03-30T23:44:23.357" v="7415" actId="478"/>
          <ac:spMkLst>
            <pc:docMk/>
            <pc:sldMk cId="3369936801" sldId="269"/>
            <ac:spMk id="13" creationId="{043B199D-3FD7-4225-BC3B-3845D425DEA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5" creationId="{51138BA7-5EA6-4C74-A70B-0BBF912DD5C5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6" creationId="{10333B08-0BFF-4E8A-BC12-2816F1A81748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7" creationId="{5A67FB06-B7FF-4B94-A322-BA0E1BA415B6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8" creationId="{E55FDF00-7472-4A1A-B5B3-320F6C6F3E64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19" creationId="{6D094FC2-EEB7-4EB2-9E12-EDD0D41C0E77}"/>
          </ac:spMkLst>
        </pc:spChg>
        <pc:spChg chg="add mod">
          <ac:chgData name="Denise" userId="1d902dc2-5245-499c-876a-a6eb708dbcaf" providerId="ADAL" clId="{86181A22-DA2A-42E1-AA33-1158AA54CA7E}" dt="2020-03-31T00:12:14.579" v="7904" actId="1037"/>
          <ac:spMkLst>
            <pc:docMk/>
            <pc:sldMk cId="3369936801" sldId="269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3-30T23:36:24.335" v="7377" actId="1076"/>
          <ac:spMkLst>
            <pc:docMk/>
            <pc:sldMk cId="3369936801" sldId="269"/>
            <ac:spMk id="30" creationId="{A6BA2AC3-6286-4428-961D-24296760D37F}"/>
          </ac:spMkLst>
        </pc:spChg>
        <pc:graphicFrameChg chg="add mod">
          <ac:chgData name="Denise" userId="1d902dc2-5245-499c-876a-a6eb708dbcaf" providerId="ADAL" clId="{86181A22-DA2A-42E1-AA33-1158AA54CA7E}" dt="2020-03-30T23:48:57.169" v="7559" actId="404"/>
          <ac:graphicFrameMkLst>
            <pc:docMk/>
            <pc:sldMk cId="3369936801" sldId="269"/>
            <ac:graphicFrameMk id="11" creationId="{F0FA6EE7-D6DA-41F8-9DF1-B4BCA1275130}"/>
          </ac:graphicFrameMkLst>
        </pc:graphicFrameChg>
        <pc:graphicFrameChg chg="del">
          <ac:chgData name="Denise" userId="1d902dc2-5245-499c-876a-a6eb708dbcaf" providerId="ADAL" clId="{86181A22-DA2A-42E1-AA33-1158AA54CA7E}" dt="2020-03-30T23:32:17.934" v="7275" actId="478"/>
          <ac:graphicFrameMkLst>
            <pc:docMk/>
            <pc:sldMk cId="3369936801" sldId="269"/>
            <ac:graphicFrameMk id="12" creationId="{A8737F46-B465-4440-ADF2-CD5502AEDEA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3-30T23:48:38.297" v="7553" actId="1035"/>
          <ac:graphicFrameMkLst>
            <pc:docMk/>
            <pc:sldMk cId="3369936801" sldId="269"/>
            <ac:graphicFrameMk id="14" creationId="{BFC01427-E037-4CC3-8A73-8706F56E03DA}"/>
          </ac:graphicFrameMkLst>
        </pc:graphicFrameChg>
        <pc:graphicFrameChg chg="del">
          <ac:chgData name="Denise" userId="1d902dc2-5245-499c-876a-a6eb708dbcaf" providerId="ADAL" clId="{86181A22-DA2A-42E1-AA33-1158AA54CA7E}" dt="2020-03-30T23:35:52.739" v="7370" actId="478"/>
          <ac:graphicFrameMkLst>
            <pc:docMk/>
            <pc:sldMk cId="3369936801" sldId="269"/>
            <ac:graphicFrameMk id="27" creationId="{6F96E594-F1DC-4E68-994E-EA149A117D5A}"/>
          </ac:graphicFrameMkLst>
        </pc:graphicFrameChg>
        <pc:graphicFrameChg chg="del">
          <ac:chgData name="Denise" userId="1d902dc2-5245-499c-876a-a6eb708dbcaf" providerId="ADAL" clId="{86181A22-DA2A-42E1-AA33-1158AA54CA7E}" dt="2020-03-30T23:35:55.614" v="7371" actId="478"/>
          <ac:graphicFrameMkLst>
            <pc:docMk/>
            <pc:sldMk cId="3369936801" sldId="269"/>
            <ac:graphicFrameMk id="34" creationId="{5C785D68-AFAE-4749-8746-73F1FA074446}"/>
          </ac:graphicFrameMkLst>
        </pc:graphicFrameChg>
        <pc:graphicFrameChg chg="del">
          <ac:chgData name="Denise" userId="1d902dc2-5245-499c-876a-a6eb708dbcaf" providerId="ADAL" clId="{86181A22-DA2A-42E1-AA33-1158AA54CA7E}" dt="2020-03-30T23:35:59.473" v="7372" actId="478"/>
          <ac:graphicFrameMkLst>
            <pc:docMk/>
            <pc:sldMk cId="3369936801" sldId="269"/>
            <ac:graphicFrameMk id="35" creationId="{992195EB-AE9F-4E02-8AA2-8CB759EE6E56}"/>
          </ac:graphicFrameMkLst>
        </pc:graphicFrameChg>
        <pc:picChg chg="add mod">
          <ac:chgData name="Denise" userId="1d902dc2-5245-499c-876a-a6eb708dbcaf" providerId="ADAL" clId="{86181A22-DA2A-42E1-AA33-1158AA54CA7E}" dt="2020-03-30T23:48:21.938" v="7552" actId="1035"/>
          <ac:picMkLst>
            <pc:docMk/>
            <pc:sldMk cId="3369936801" sldId="269"/>
            <ac:picMk id="3" creationId="{A33B673A-D6A1-4643-B770-1B89AFF48E76}"/>
          </ac:picMkLst>
        </pc:picChg>
        <pc:picChg chg="mod">
          <ac:chgData name="Denise" userId="1d902dc2-5245-499c-876a-a6eb708dbcaf" providerId="ADAL" clId="{86181A22-DA2A-42E1-AA33-1158AA54CA7E}" dt="2020-03-30T23:32:12.197" v="7274" actId="1076"/>
          <ac:picMkLst>
            <pc:docMk/>
            <pc:sldMk cId="3369936801" sldId="269"/>
            <ac:picMk id="32" creationId="{6159E2DA-D571-4F56-913A-AFCE70E47391}"/>
          </ac:picMkLst>
        </pc:picChg>
      </pc:sldChg>
      <pc:sldChg chg="modSp add del ord">
        <pc:chgData name="Denise" userId="1d902dc2-5245-499c-876a-a6eb708dbcaf" providerId="ADAL" clId="{86181A22-DA2A-42E1-AA33-1158AA54CA7E}" dt="2020-04-03T13:43:12.222" v="8302" actId="47"/>
        <pc:sldMkLst>
          <pc:docMk/>
          <pc:sldMk cId="808500552" sldId="270"/>
        </pc:sldMkLst>
        <pc:spChg chg="mod">
          <ac:chgData name="Denise" userId="1d902dc2-5245-499c-876a-a6eb708dbcaf" providerId="ADAL" clId="{86181A22-DA2A-42E1-AA33-1158AA54CA7E}" dt="2020-03-31T00:12:47.150" v="7909" actId="20577"/>
          <ac:spMkLst>
            <pc:docMk/>
            <pc:sldMk cId="808500552" sldId="270"/>
            <ac:spMk id="2" creationId="{B3EBA2C3-2BC1-4228-ABA0-2B4E935D15F1}"/>
          </ac:spMkLst>
        </pc:spChg>
      </pc:sldChg>
      <pc:sldChg chg="modSp add del">
        <pc:chgData name="Denise" userId="1d902dc2-5245-499c-876a-a6eb708dbcaf" providerId="ADAL" clId="{86181A22-DA2A-42E1-AA33-1158AA54CA7E}" dt="2020-04-03T13:44:14.960" v="8307" actId="47"/>
        <pc:sldMkLst>
          <pc:docMk/>
          <pc:sldMk cId="923546046" sldId="271"/>
        </pc:sldMkLst>
        <pc:spChg chg="mod">
          <ac:chgData name="Denise" userId="1d902dc2-5245-499c-876a-a6eb708dbcaf" providerId="ADAL" clId="{86181A22-DA2A-42E1-AA33-1158AA54CA7E}" dt="2020-03-31T00:12:52.940" v="7916" actId="20577"/>
          <ac:spMkLst>
            <pc:docMk/>
            <pc:sldMk cId="923546046" sldId="271"/>
            <ac:spMk id="2" creationId="{DD59E1E8-ACFF-487E-B400-5F60D15166F6}"/>
          </ac:spMkLst>
        </pc:spChg>
      </pc:sldChg>
      <pc:sldChg chg="addSp delSp modSp add">
        <pc:chgData name="Denise" userId="1d902dc2-5245-499c-876a-a6eb708dbcaf" providerId="ADAL" clId="{86181A22-DA2A-42E1-AA33-1158AA54CA7E}" dt="2020-04-03T13:43:03.439" v="8301" actId="122"/>
        <pc:sldMkLst>
          <pc:docMk/>
          <pc:sldMk cId="578965586" sldId="272"/>
        </pc:sldMkLst>
        <pc:spChg chg="mod">
          <ac:chgData name="Denise" userId="1d902dc2-5245-499c-876a-a6eb708dbcaf" providerId="ADAL" clId="{86181A22-DA2A-42E1-AA33-1158AA54CA7E}" dt="2020-04-03T13:42:04.479" v="8231" actId="1076"/>
          <ac:spMkLst>
            <pc:docMk/>
            <pc:sldMk cId="578965586" sldId="272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1:56:01.092" v="8144" actId="14100"/>
          <ac:spMkLst>
            <pc:docMk/>
            <pc:sldMk cId="578965586" sldId="272"/>
            <ac:spMk id="12" creationId="{401C8906-206E-4C5F-94E7-23FD0164E5BF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1:23:52.446" v="8031" actId="478"/>
          <ac:spMkLst>
            <pc:docMk/>
            <pc:sldMk cId="578965586" sldId="272"/>
            <ac:spMk id="20" creationId="{C63FF8B9-1D77-4F73-B139-EC7DB73CB194}"/>
          </ac:spMkLst>
        </pc:spChg>
        <pc:spChg chg="mod">
          <ac:chgData name="Denise" userId="1d902dc2-5245-499c-876a-a6eb708dbcaf" providerId="ADAL" clId="{86181A22-DA2A-42E1-AA33-1158AA54CA7E}" dt="2020-04-03T11:23:19.699" v="8027" actId="1076"/>
          <ac:spMkLst>
            <pc:docMk/>
            <pc:sldMk cId="578965586" sldId="272"/>
            <ac:spMk id="22" creationId="{70C1C058-70D7-4E9B-919B-A3BBD9158B2B}"/>
          </ac:spMkLst>
        </pc:spChg>
        <pc:spChg chg="add mod">
          <ac:chgData name="Denise" userId="1d902dc2-5245-499c-876a-a6eb708dbcaf" providerId="ADAL" clId="{86181A22-DA2A-42E1-AA33-1158AA54CA7E}" dt="2020-04-03T11:56:07.954" v="8147" actId="14100"/>
          <ac:spMkLst>
            <pc:docMk/>
            <pc:sldMk cId="578965586" sldId="272"/>
            <ac:spMk id="26" creationId="{57C79980-0000-491B-B1A8-CB5C32A466BE}"/>
          </ac:spMkLst>
        </pc:spChg>
        <pc:spChg chg="add mod">
          <ac:chgData name="Denise" userId="1d902dc2-5245-499c-876a-a6eb708dbcaf" providerId="ADAL" clId="{86181A22-DA2A-42E1-AA33-1158AA54CA7E}" dt="2020-04-03T11:56:16.868" v="8150" actId="14100"/>
          <ac:spMkLst>
            <pc:docMk/>
            <pc:sldMk cId="578965586" sldId="272"/>
            <ac:spMk id="27" creationId="{E701860B-C44C-44E6-A0BD-AF807BA9D373}"/>
          </ac:spMkLst>
        </pc:spChg>
        <pc:spChg chg="add mod">
          <ac:chgData name="Denise" userId="1d902dc2-5245-499c-876a-a6eb708dbcaf" providerId="ADAL" clId="{86181A22-DA2A-42E1-AA33-1158AA54CA7E}" dt="2020-04-03T11:56:24.292" v="8153" actId="14100"/>
          <ac:spMkLst>
            <pc:docMk/>
            <pc:sldMk cId="578965586" sldId="272"/>
            <ac:spMk id="28" creationId="{67E486AE-6726-44B0-91AD-131893E3844C}"/>
          </ac:spMkLst>
        </pc:spChg>
        <pc:spChg chg="mod">
          <ac:chgData name="Denise" userId="1d902dc2-5245-499c-876a-a6eb708dbcaf" providerId="ADAL" clId="{86181A22-DA2A-42E1-AA33-1158AA54CA7E}" dt="2020-04-03T13:40:55.357" v="8226" actId="1037"/>
          <ac:spMkLst>
            <pc:docMk/>
            <pc:sldMk cId="578965586" sldId="272"/>
            <ac:spMk id="30" creationId="{A6BA2AC3-6286-4428-961D-24296760D37F}"/>
          </ac:spMkLst>
        </pc:spChg>
        <pc:grpChg chg="add mod">
          <ac:chgData name="Denise" userId="1d902dc2-5245-499c-876a-a6eb708dbcaf" providerId="ADAL" clId="{86181A22-DA2A-42E1-AA33-1158AA54CA7E}" dt="2020-04-03T11:41:16.428" v="8107" actId="1036"/>
          <ac:grpSpMkLst>
            <pc:docMk/>
            <pc:sldMk cId="578965586" sldId="272"/>
            <ac:grpSpMk id="10" creationId="{DA909FCB-14D5-4082-AE3B-FD58F83393B1}"/>
          </ac:grpSpMkLst>
        </pc:grpChg>
        <pc:graphicFrameChg chg="mod">
          <ac:chgData name="Denise" userId="1d902dc2-5245-499c-876a-a6eb708dbcaf" providerId="ADAL" clId="{86181A22-DA2A-42E1-AA33-1158AA54CA7E}" dt="2020-04-03T11:34:36.547" v="8060" actId="1076"/>
          <ac:graphicFrameMkLst>
            <pc:docMk/>
            <pc:sldMk cId="578965586" sldId="272"/>
            <ac:graphicFrameMk id="11" creationId="{F0FA6EE7-D6DA-41F8-9DF1-B4BCA1275130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3:43:03.439" v="8301" actId="122"/>
          <ac:graphicFrameMkLst>
            <pc:docMk/>
            <pc:sldMk cId="578965586" sldId="272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3:39:48.586" v="8193" actId="207"/>
          <ac:graphicFrameMkLst>
            <pc:docMk/>
            <pc:sldMk cId="578965586" sldId="272"/>
            <ac:graphicFrameMk id="29" creationId="{C11F46B1-D16F-49CA-A128-63E15094BA1E}"/>
          </ac:graphicFrameMkLst>
        </pc:graphicFrameChg>
        <pc:picChg chg="del">
          <ac:chgData name="Denise" userId="1d902dc2-5245-499c-876a-a6eb708dbcaf" providerId="ADAL" clId="{86181A22-DA2A-42E1-AA33-1158AA54CA7E}" dt="2020-04-02T13:56:31.353" v="7922" actId="478"/>
          <ac:picMkLst>
            <pc:docMk/>
            <pc:sldMk cId="578965586" sldId="272"/>
            <ac:picMk id="3" creationId="{A33B673A-D6A1-4643-B770-1B89AFF48E76}"/>
          </ac:picMkLst>
        </pc:picChg>
        <pc:picChg chg="add del mod modCrop">
          <ac:chgData name="Denise" userId="1d902dc2-5245-499c-876a-a6eb708dbcaf" providerId="ADAL" clId="{86181A22-DA2A-42E1-AA33-1158AA54CA7E}" dt="2020-04-03T11:37:06.157" v="8070" actId="478"/>
          <ac:picMkLst>
            <pc:docMk/>
            <pc:sldMk cId="578965586" sldId="272"/>
            <ac:picMk id="4" creationId="{821AD181-3414-4867-959A-1BDAD0D6254C}"/>
          </ac:picMkLst>
        </pc:picChg>
        <pc:picChg chg="add del mod">
          <ac:chgData name="Denise" userId="1d902dc2-5245-499c-876a-a6eb708dbcaf" providerId="ADAL" clId="{86181A22-DA2A-42E1-AA33-1158AA54CA7E}" dt="2020-04-03T11:24:59.816" v="8037" actId="478"/>
          <ac:picMkLst>
            <pc:docMk/>
            <pc:sldMk cId="578965586" sldId="272"/>
            <ac:picMk id="6" creationId="{7885D953-5CAE-459A-A540-F45DEEFCF67B}"/>
          </ac:picMkLst>
        </pc:picChg>
        <pc:picChg chg="add mod">
          <ac:chgData name="Denise" userId="1d902dc2-5245-499c-876a-a6eb708dbcaf" providerId="ADAL" clId="{86181A22-DA2A-42E1-AA33-1158AA54CA7E}" dt="2020-04-03T13:40:35.926" v="8204" actId="1076"/>
          <ac:picMkLst>
            <pc:docMk/>
            <pc:sldMk cId="578965586" sldId="272"/>
            <ac:picMk id="8" creationId="{999DF33C-029F-46AD-9758-4099BC0B6A12}"/>
          </ac:picMkLst>
        </pc:picChg>
        <pc:picChg chg="add mod ord">
          <ac:chgData name="Denise" userId="1d902dc2-5245-499c-876a-a6eb708dbcaf" providerId="ADAL" clId="{86181A22-DA2A-42E1-AA33-1158AA54CA7E}" dt="2020-04-03T13:38:40.366" v="8161" actId="1076"/>
          <ac:picMkLst>
            <pc:docMk/>
            <pc:sldMk cId="578965586" sldId="272"/>
            <ac:picMk id="9" creationId="{796BE7EE-9E75-4A1B-BD33-B0F963E7C608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3" creationId="{6CB8C116-2A61-4778-A813-B8F86462A7A9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24" creationId="{759BA669-C732-4EF0-AE48-B1DB6918068F}"/>
          </ac:picMkLst>
        </pc:picChg>
        <pc:picChg chg="add mod">
          <ac:chgData name="Denise" userId="1d902dc2-5245-499c-876a-a6eb708dbcaf" providerId="ADAL" clId="{86181A22-DA2A-42E1-AA33-1158AA54CA7E}" dt="2020-04-03T13:40:15.450" v="8198" actId="1076"/>
          <ac:picMkLst>
            <pc:docMk/>
            <pc:sldMk cId="578965586" sldId="272"/>
            <ac:picMk id="31" creationId="{33692BFF-BDAC-4D6A-B053-8E076B3A0452}"/>
          </ac:picMkLst>
        </pc:picChg>
        <pc:picChg chg="del mod">
          <ac:chgData name="Denise" userId="1d902dc2-5245-499c-876a-a6eb708dbcaf" providerId="ADAL" clId="{86181A22-DA2A-42E1-AA33-1158AA54CA7E}" dt="2020-04-03T11:20:30.231" v="8012" actId="478"/>
          <ac:picMkLst>
            <pc:docMk/>
            <pc:sldMk cId="578965586" sldId="272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3:39:59.728" v="8196" actId="1076"/>
          <ac:picMkLst>
            <pc:docMk/>
            <pc:sldMk cId="578965586" sldId="272"/>
            <ac:picMk id="33" creationId="{442CA5B8-6446-4492-AD32-90ADA7BF59B6}"/>
          </ac:picMkLst>
        </pc:picChg>
        <pc:picChg chg="add mod">
          <ac:chgData name="Denise" userId="1d902dc2-5245-499c-876a-a6eb708dbcaf" providerId="ADAL" clId="{86181A22-DA2A-42E1-AA33-1158AA54CA7E}" dt="2020-04-03T13:40:04.861" v="8197" actId="1076"/>
          <ac:picMkLst>
            <pc:docMk/>
            <pc:sldMk cId="578965586" sldId="272"/>
            <ac:picMk id="34" creationId="{D0CFA71C-B43B-4C94-9895-2883B603AB02}"/>
          </ac:picMkLst>
        </pc:picChg>
        <pc:picChg chg="add mod">
          <ac:chgData name="Denise" userId="1d902dc2-5245-499c-876a-a6eb708dbcaf" providerId="ADAL" clId="{86181A22-DA2A-42E1-AA33-1158AA54CA7E}" dt="2020-04-03T13:39:55.853" v="8195" actId="1076"/>
          <ac:picMkLst>
            <pc:docMk/>
            <pc:sldMk cId="578965586" sldId="272"/>
            <ac:picMk id="35" creationId="{EB1B8FE3-6EC2-44B5-9962-46E7F5DF6B47}"/>
          </ac:picMkLst>
        </pc:picChg>
        <pc:picChg chg="add mod">
          <ac:chgData name="Denise" userId="1d902dc2-5245-499c-876a-a6eb708dbcaf" providerId="ADAL" clId="{86181A22-DA2A-42E1-AA33-1158AA54CA7E}" dt="2020-04-03T11:41:00.296" v="8105" actId="164"/>
          <ac:picMkLst>
            <pc:docMk/>
            <pc:sldMk cId="578965586" sldId="272"/>
            <ac:picMk id="1026" creationId="{1649BD76-28E5-4CE6-8541-620DA4876E3B}"/>
          </ac:picMkLst>
        </pc:picChg>
      </pc:sldChg>
      <pc:sldChg chg="addSp delSp modSp add ord">
        <pc:chgData name="Denise" userId="1d902dc2-5245-499c-876a-a6eb708dbcaf" providerId="ADAL" clId="{86181A22-DA2A-42E1-AA33-1158AA54CA7E}" dt="2020-04-03T14:30:42.307" v="9196" actId="1038"/>
        <pc:sldMkLst>
          <pc:docMk/>
          <pc:sldMk cId="303337166" sldId="273"/>
        </pc:sldMkLst>
        <pc:spChg chg="del mod">
          <ac:chgData name="Denise" userId="1d902dc2-5245-499c-876a-a6eb708dbcaf" providerId="ADAL" clId="{86181A22-DA2A-42E1-AA33-1158AA54CA7E}" dt="2020-04-03T13:46:36.942" v="8360" actId="478"/>
          <ac:spMkLst>
            <pc:docMk/>
            <pc:sldMk cId="303337166" sldId="273"/>
            <ac:spMk id="2" creationId="{0EDB0263-DD0A-4262-9628-DAFA425E2135}"/>
          </ac:spMkLst>
        </pc:spChg>
        <pc:spChg chg="add mod">
          <ac:chgData name="Denise" userId="1d902dc2-5245-499c-876a-a6eb708dbcaf" providerId="ADAL" clId="{86181A22-DA2A-42E1-AA33-1158AA54CA7E}" dt="2020-04-03T14:19:59.701" v="9053" actId="1076"/>
          <ac:spMkLst>
            <pc:docMk/>
            <pc:sldMk cId="303337166" sldId="273"/>
            <ac:spMk id="4" creationId="{DFACDA5D-86F2-429A-B69B-05CB5E9C5F69}"/>
          </ac:spMkLst>
        </pc:spChg>
        <pc:spChg chg="add del mod">
          <ac:chgData name="Denise" userId="1d902dc2-5245-499c-876a-a6eb708dbcaf" providerId="ADAL" clId="{86181A22-DA2A-42E1-AA33-1158AA54CA7E}" dt="2020-04-03T13:46:39.833" v="8361" actId="478"/>
          <ac:spMkLst>
            <pc:docMk/>
            <pc:sldMk cId="303337166" sldId="273"/>
            <ac:spMk id="6" creationId="{0C9EF417-E2A5-41F7-AC41-5A113F2329A3}"/>
          </ac:spMkLst>
        </pc:spChg>
        <pc:spChg chg="add mod">
          <ac:chgData name="Denise" userId="1d902dc2-5245-499c-876a-a6eb708dbcaf" providerId="ADAL" clId="{86181A22-DA2A-42E1-AA33-1158AA54CA7E}" dt="2020-04-03T14:28:51.281" v="9180" actId="1036"/>
          <ac:spMkLst>
            <pc:docMk/>
            <pc:sldMk cId="303337166" sldId="273"/>
            <ac:spMk id="9" creationId="{D9FCC2FF-317E-4550-974E-348EFD0D0124}"/>
          </ac:spMkLst>
        </pc:spChg>
        <pc:spChg chg="add del mod">
          <ac:chgData name="Denise" userId="1d902dc2-5245-499c-876a-a6eb708dbcaf" providerId="ADAL" clId="{86181A22-DA2A-42E1-AA33-1158AA54CA7E}" dt="2020-04-03T13:59:28.304" v="8568" actId="478"/>
          <ac:spMkLst>
            <pc:docMk/>
            <pc:sldMk cId="303337166" sldId="273"/>
            <ac:spMk id="10" creationId="{5CBE33F8-ACA3-464C-AF52-372D18945A22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5" creationId="{51138BA7-5EA6-4C74-A70B-0BBF912DD5C5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6" creationId="{10333B08-0BFF-4E8A-BC12-2816F1A81748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7" creationId="{5A67FB06-B7FF-4B94-A322-BA0E1BA415B6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8" creationId="{E55FDF00-7472-4A1A-B5B3-320F6C6F3E64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19" creationId="{6D094FC2-EEB7-4EB2-9E12-EDD0D41C0E77}"/>
          </ac:spMkLst>
        </pc:spChg>
        <pc:spChg chg="del">
          <ac:chgData name="Denise" userId="1d902dc2-5245-499c-876a-a6eb708dbcaf" providerId="ADAL" clId="{86181A22-DA2A-42E1-AA33-1158AA54CA7E}" dt="2020-04-03T13:44:22.642" v="8309" actId="478"/>
          <ac:spMkLst>
            <pc:docMk/>
            <pc:sldMk cId="303337166" sldId="273"/>
            <ac:spMk id="20" creationId="{C63FF8B9-1D77-4F73-B139-EC7DB73CB194}"/>
          </ac:spMkLst>
        </pc:spChg>
        <pc:spChg chg="add del mod">
          <ac:chgData name="Denise" userId="1d902dc2-5245-499c-876a-a6eb708dbcaf" providerId="ADAL" clId="{86181A22-DA2A-42E1-AA33-1158AA54CA7E}" dt="2020-04-03T13:50:57.251" v="8413" actId="478"/>
          <ac:spMkLst>
            <pc:docMk/>
            <pc:sldMk cId="303337166" sldId="273"/>
            <ac:spMk id="21" creationId="{9F6E7C97-79B2-4E7A-8EC4-BCCACC99294B}"/>
          </ac:spMkLst>
        </pc:spChg>
        <pc:spChg chg="mod">
          <ac:chgData name="Denise" userId="1d902dc2-5245-499c-876a-a6eb708dbcaf" providerId="ADAL" clId="{86181A22-DA2A-42E1-AA33-1158AA54CA7E}" dt="2020-04-03T13:48:43.253" v="8380" actId="1076"/>
          <ac:spMkLst>
            <pc:docMk/>
            <pc:sldMk cId="303337166" sldId="273"/>
            <ac:spMk id="30" creationId="{A6BA2AC3-6286-4428-961D-24296760D37F}"/>
          </ac:spMkLst>
        </pc:spChg>
        <pc:graphicFrameChg chg="add del mod">
          <ac:chgData name="Denise" userId="1d902dc2-5245-499c-876a-a6eb708dbcaf" providerId="ADAL" clId="{86181A22-DA2A-42E1-AA33-1158AA54CA7E}" dt="2020-04-03T13:52:24.350" v="8430" actId="478"/>
          <ac:graphicFrameMkLst>
            <pc:docMk/>
            <pc:sldMk cId="303337166" sldId="273"/>
            <ac:graphicFrameMk id="7" creationId="{C88F246F-117F-496F-B271-5575C97CB765}"/>
          </ac:graphicFrameMkLst>
        </pc:graphicFrameChg>
        <pc:graphicFrameChg chg="add del mod">
          <ac:chgData name="Denise" userId="1d902dc2-5245-499c-876a-a6eb708dbcaf" providerId="ADAL" clId="{86181A22-DA2A-42E1-AA33-1158AA54CA7E}" dt="2020-04-03T13:53:52.217" v="8455" actId="478"/>
          <ac:graphicFrameMkLst>
            <pc:docMk/>
            <pc:sldMk cId="303337166" sldId="273"/>
            <ac:graphicFrameMk id="8" creationId="{408DB6C9-1BD4-44C8-B7DC-B45D4B89D2DF}"/>
          </ac:graphicFrameMkLst>
        </pc:graphicFrameChg>
        <pc:graphicFrameChg chg="del">
          <ac:chgData name="Denise" userId="1d902dc2-5245-499c-876a-a6eb708dbcaf" providerId="ADAL" clId="{86181A22-DA2A-42E1-AA33-1158AA54CA7E}" dt="2020-04-03T13:44:25.744" v="8310" actId="478"/>
          <ac:graphicFrameMkLst>
            <pc:docMk/>
            <pc:sldMk cId="303337166" sldId="273"/>
            <ac:graphicFrameMk id="11" creationId="{F0FA6EE7-D6DA-41F8-9DF1-B4BCA1275130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1.281" v="9180" actId="1036"/>
          <ac:graphicFrameMkLst>
            <pc:docMk/>
            <pc:sldMk cId="303337166" sldId="273"/>
            <ac:graphicFrameMk id="12" creationId="{36FAA588-9F89-490B-89C7-10550D2BCC71}"/>
          </ac:graphicFrameMkLst>
        </pc:graphicFrameChg>
        <pc:graphicFrameChg chg="mod modGraphic">
          <ac:chgData name="Denise" userId="1d902dc2-5245-499c-876a-a6eb708dbcaf" providerId="ADAL" clId="{86181A22-DA2A-42E1-AA33-1158AA54CA7E}" dt="2020-04-03T14:12:55.434" v="8928" actId="2062"/>
          <ac:graphicFrameMkLst>
            <pc:docMk/>
            <pc:sldMk cId="303337166" sldId="273"/>
            <ac:graphicFrameMk id="14" creationId="{BFC01427-E037-4CC3-8A73-8706F56E03DA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0:20.239" v="9056" actId="14734"/>
          <ac:graphicFrameMkLst>
            <pc:docMk/>
            <pc:sldMk cId="303337166" sldId="273"/>
            <ac:graphicFrameMk id="23" creationId="{C5A1A814-6BF6-4F03-8D60-0592A38EE346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58.163" v="9181" actId="1036"/>
          <ac:graphicFrameMkLst>
            <pc:docMk/>
            <pc:sldMk cId="303337166" sldId="273"/>
            <ac:graphicFrameMk id="25" creationId="{1888966E-2B32-4CFA-9878-C6CB08802D95}"/>
          </ac:graphicFrameMkLst>
        </pc:graphicFrameChg>
        <pc:graphicFrameChg chg="add mod modGraphic">
          <ac:chgData name="Denise" userId="1d902dc2-5245-499c-876a-a6eb708dbcaf" providerId="ADAL" clId="{86181A22-DA2A-42E1-AA33-1158AA54CA7E}" dt="2020-04-03T14:28:17.018" v="9163" actId="20577"/>
          <ac:graphicFrameMkLst>
            <pc:docMk/>
            <pc:sldMk cId="303337166" sldId="273"/>
            <ac:graphicFrameMk id="27" creationId="{F5CB03C0-212F-480F-BEFE-5734911125F3}"/>
          </ac:graphicFrameMkLst>
        </pc:graphicFrameChg>
        <pc:picChg chg="del">
          <ac:chgData name="Denise" userId="1d902dc2-5245-499c-876a-a6eb708dbcaf" providerId="ADAL" clId="{86181A22-DA2A-42E1-AA33-1158AA54CA7E}" dt="2020-04-03T13:44:19.300" v="8308" actId="478"/>
          <ac:picMkLst>
            <pc:docMk/>
            <pc:sldMk cId="303337166" sldId="273"/>
            <ac:picMk id="3" creationId="{A33B673A-D6A1-4643-B770-1B89AFF48E76}"/>
          </ac:picMkLst>
        </pc:picChg>
        <pc:picChg chg="add mod">
          <ac:chgData name="Denise" userId="1d902dc2-5245-499c-876a-a6eb708dbcaf" providerId="ADAL" clId="{86181A22-DA2A-42E1-AA33-1158AA54CA7E}" dt="2020-04-03T14:22:35.776" v="9088" actId="1076"/>
          <ac:picMkLst>
            <pc:docMk/>
            <pc:sldMk cId="303337166" sldId="273"/>
            <ac:picMk id="31" creationId="{4A74D415-73C6-4469-9593-DFB722A0BFC7}"/>
          </ac:picMkLst>
        </pc:picChg>
        <pc:picChg chg="add del mod">
          <ac:chgData name="Denise" userId="1d902dc2-5245-499c-876a-a6eb708dbcaf" providerId="ADAL" clId="{86181A22-DA2A-42E1-AA33-1158AA54CA7E}" dt="2020-04-03T13:57:54.184" v="8540" actId="478"/>
          <ac:picMkLst>
            <pc:docMk/>
            <pc:sldMk cId="303337166" sldId="273"/>
            <ac:picMk id="32" creationId="{6159E2DA-D571-4F56-913A-AFCE70E47391}"/>
          </ac:picMkLst>
        </pc:picChg>
        <pc:picChg chg="add mod">
          <ac:chgData name="Denise" userId="1d902dc2-5245-499c-876a-a6eb708dbcaf" providerId="ADAL" clId="{86181A22-DA2A-42E1-AA33-1158AA54CA7E}" dt="2020-04-03T14:22:40.503" v="9089" actId="14100"/>
          <ac:picMkLst>
            <pc:docMk/>
            <pc:sldMk cId="303337166" sldId="273"/>
            <ac:picMk id="34" creationId="{F04E7A44-240F-4C1A-812B-39FBA88FD264}"/>
          </ac:picMkLst>
        </pc:picChg>
        <pc:picChg chg="add mod">
          <ac:chgData name="Denise" userId="1d902dc2-5245-499c-876a-a6eb708dbcaf" providerId="ADAL" clId="{86181A22-DA2A-42E1-AA33-1158AA54CA7E}" dt="2020-04-03T14:24:26.111" v="9105" actId="1076"/>
          <ac:picMkLst>
            <pc:docMk/>
            <pc:sldMk cId="303337166" sldId="273"/>
            <ac:picMk id="36" creationId="{02E7E8C7-40A6-46AB-8135-7EAD728C8AA9}"/>
          </ac:picMkLst>
        </pc:picChg>
        <pc:picChg chg="add mod">
          <ac:chgData name="Denise" userId="1d902dc2-5245-499c-876a-a6eb708dbcaf" providerId="ADAL" clId="{86181A22-DA2A-42E1-AA33-1158AA54CA7E}" dt="2020-04-03T14:24:18.585" v="9102" actId="1076"/>
          <ac:picMkLst>
            <pc:docMk/>
            <pc:sldMk cId="303337166" sldId="273"/>
            <ac:picMk id="38" creationId="{3D55110C-1F88-4F23-9D0B-4E983E2762A6}"/>
          </ac:picMkLst>
        </pc:picChg>
        <pc:picChg chg="add mod modCrop">
          <ac:chgData name="Denise" userId="1d902dc2-5245-499c-876a-a6eb708dbcaf" providerId="ADAL" clId="{86181A22-DA2A-42E1-AA33-1158AA54CA7E}" dt="2020-04-03T14:30:36.494" v="9194" actId="14100"/>
          <ac:picMkLst>
            <pc:docMk/>
            <pc:sldMk cId="303337166" sldId="273"/>
            <ac:picMk id="40" creationId="{D7DAA3A8-E85F-4FEA-9C24-74B2252270F4}"/>
          </ac:picMkLst>
        </pc:picChg>
        <pc:picChg chg="add mod modCrop">
          <ac:chgData name="Denise" userId="1d902dc2-5245-499c-876a-a6eb708dbcaf" providerId="ADAL" clId="{86181A22-DA2A-42E1-AA33-1158AA54CA7E}" dt="2020-04-03T14:30:39.301" v="9195" actId="1038"/>
          <ac:picMkLst>
            <pc:docMk/>
            <pc:sldMk cId="303337166" sldId="273"/>
            <ac:picMk id="42" creationId="{D656B49A-1BA7-4316-97F9-BB78B28CD8E1}"/>
          </ac:picMkLst>
        </pc:picChg>
        <pc:picChg chg="add mod modCrop">
          <ac:chgData name="Denise" userId="1d902dc2-5245-499c-876a-a6eb708dbcaf" providerId="ADAL" clId="{86181A22-DA2A-42E1-AA33-1158AA54CA7E}" dt="2020-04-03T14:30:42.307" v="9196" actId="1038"/>
          <ac:picMkLst>
            <pc:docMk/>
            <pc:sldMk cId="303337166" sldId="273"/>
            <ac:picMk id="44" creationId="{E8190CB3-EAC5-4639-AE51-AD2117B68CB3}"/>
          </ac:picMkLst>
        </pc:picChg>
        <pc:picChg chg="add del mod">
          <ac:chgData name="Denise" userId="1d902dc2-5245-499c-876a-a6eb708dbcaf" providerId="ADAL" clId="{86181A22-DA2A-42E1-AA33-1158AA54CA7E}" dt="2020-04-03T13:58:06.776" v="8542" actId="478"/>
          <ac:picMkLst>
            <pc:docMk/>
            <pc:sldMk cId="303337166" sldId="273"/>
            <ac:picMk id="2050" creationId="{8B15DD70-9874-48A2-8C2B-286611560D1A}"/>
          </ac:picMkLst>
        </pc:picChg>
        <pc:picChg chg="add mod">
          <ac:chgData name="Denise" userId="1d902dc2-5245-499c-876a-a6eb708dbcaf" providerId="ADAL" clId="{86181A22-DA2A-42E1-AA33-1158AA54CA7E}" dt="2020-04-03T14:29:58.355" v="9186" actId="14100"/>
          <ac:picMkLst>
            <pc:docMk/>
            <pc:sldMk cId="303337166" sldId="273"/>
            <ac:picMk id="2052" creationId="{49DE8E75-5609-4EA0-9DAF-C1E9CEB2F9A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Computer</a:t>
          </a:r>
          <a:endParaRPr lang="en-GB" sz="1100" dirty="0"/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Camera</a:t>
          </a:r>
          <a:endParaRPr lang="en-GB" sz="1100" dirty="0"/>
        </a:p>
      </dgm:t>
    </dgm:pt>
    <dgm:pt modelId="{168B04AF-BB9C-4323-88F7-07D2E3846582}" type="sibTrans" cxnId="{763C9795-C07D-486E-927A-D716F1306465}">
      <dgm:prSet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BF30AFB9-4AF2-4F00-A342-675ADBC50ABF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Mouse</a:t>
          </a:r>
          <a:endParaRPr lang="en-GB" sz="1100" dirty="0"/>
        </a:p>
      </dgm:t>
    </dgm:pt>
    <dgm:pt modelId="{B18880DA-2CAC-4268-AB50-3925BB16D73D}" type="sibTrans" cxnId="{F7A3EEFE-F013-4DC9-85B1-A7F23F473B6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B54593F-981B-424A-88C6-CD93E989B0B8}" type="parTrans" cxnId="{F7A3EEFE-F013-4DC9-85B1-A7F23F473B6A}">
      <dgm:prSet/>
      <dgm:spPr/>
      <dgm:t>
        <a:bodyPr/>
        <a:lstStyle/>
        <a:p>
          <a:endParaRPr lang="en-GB" sz="1100"/>
        </a:p>
      </dgm:t>
    </dgm:pt>
    <dgm:pt modelId="{524ECC3D-9C8D-427D-8576-5C5B78E11668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Website</a:t>
          </a:r>
          <a:endParaRPr lang="en-GB" sz="1100" dirty="0"/>
        </a:p>
      </dgm:t>
    </dgm:pt>
    <dgm:pt modelId="{40C74DAD-6DFB-4A6F-BAEF-DC1AF051C4E2}" type="sibTrans" cxnId="{BF3511AD-D7B1-4640-869E-3E5E7999EB00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9BFD310E-F7EB-40AF-90ED-A4061B03EF05}" type="parTrans" cxnId="{BF3511AD-D7B1-4640-869E-3E5E7999EB00}">
      <dgm:prSet/>
      <dgm:spPr/>
      <dgm:t>
        <a:bodyPr/>
        <a:lstStyle/>
        <a:p>
          <a:endParaRPr lang="en-GB" sz="1100"/>
        </a:p>
      </dgm:t>
    </dgm:pt>
    <dgm:pt modelId="{23B6C8BC-23DB-4C89-9B95-3F748A6DFD1E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Enter</a:t>
          </a:r>
          <a:endParaRPr lang="en-GB" sz="1100" dirty="0"/>
        </a:p>
      </dgm:t>
    </dgm:pt>
    <dgm:pt modelId="{A7160414-6274-4245-B41A-5B95B9568611}" type="sibTrans" cxnId="{2DDC45BF-91CA-4B3D-BC7A-042B8E3509AE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2E494D1A-0229-46C6-852B-BDFAFCA37D9C}" type="parTrans" cxnId="{2DDC45BF-91CA-4B3D-BC7A-042B8E3509AE}">
      <dgm:prSet/>
      <dgm:spPr/>
      <dgm:t>
        <a:bodyPr/>
        <a:lstStyle/>
        <a:p>
          <a:endParaRPr lang="en-GB" sz="1100"/>
        </a:p>
      </dgm:t>
    </dgm:pt>
    <dgm:pt modelId="{51F301AE-8C78-4AF6-8B50-E091FF4BAD49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Keyboard</a:t>
          </a:r>
          <a:endParaRPr lang="en-GB" sz="1100" dirty="0"/>
        </a:p>
      </dgm:t>
    </dgm:pt>
    <dgm:pt modelId="{2DBD459B-F3FE-44E0-B4D5-9755AC85A67E}" type="sibTrans" cxnId="{21302FF3-A713-4DD4-9D4A-BEC03DC35A5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7E66EF8A-8C33-4885-B7A0-2FC928B7CA80}" type="parTrans" cxnId="{21302FF3-A713-4DD4-9D4A-BEC03DC35A59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Tablet</a:t>
          </a:r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4483ADF9-6020-4975-8D44-EF01CA6248D4}">
      <dgm:prSet custT="1"/>
      <dgm:spPr/>
      <dgm:t>
        <a:bodyPr/>
        <a:lstStyle/>
        <a:p>
          <a:r>
            <a:rPr lang="en-US" sz="1200" dirty="0"/>
            <a:t>Algorithm</a:t>
          </a:r>
          <a:endParaRPr lang="en-GB" sz="1200" dirty="0"/>
        </a:p>
      </dgm:t>
    </dgm:pt>
    <dgm:pt modelId="{7EAAAA27-B186-4A70-8B02-344E765C24C2}" type="parTrans" cxnId="{A22183E4-0E9D-4975-B817-736589704A37}">
      <dgm:prSet/>
      <dgm:spPr/>
      <dgm:t>
        <a:bodyPr/>
        <a:lstStyle/>
        <a:p>
          <a:endParaRPr lang="en-GB"/>
        </a:p>
      </dgm:t>
    </dgm:pt>
    <dgm:pt modelId="{48BC8BB8-27BE-4E79-870D-221CF30C1CF6}" type="sibTrans" cxnId="{A22183E4-0E9D-4975-B817-736589704A37}">
      <dgm:prSet/>
      <dgm:spPr/>
      <dgm:t>
        <a:bodyPr/>
        <a:lstStyle/>
        <a:p>
          <a:endParaRPr lang="en-GB"/>
        </a:p>
      </dgm:t>
    </dgm:pt>
    <dgm:pt modelId="{9662D0C3-2AD5-401C-AD90-709E58620A49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US" sz="1100" dirty="0"/>
            <a:t>Space</a:t>
          </a:r>
          <a:endParaRPr lang="en-GB" sz="1100" dirty="0"/>
        </a:p>
      </dgm:t>
    </dgm:pt>
    <dgm:pt modelId="{472C7965-1506-4084-9067-EA24634E9FD6}" type="parTrans" cxnId="{026F27D4-6EFC-4E1F-BF8A-2CC87DB6703A}">
      <dgm:prSet/>
      <dgm:spPr/>
      <dgm:t>
        <a:bodyPr/>
        <a:lstStyle/>
        <a:p>
          <a:endParaRPr lang="en-GB"/>
        </a:p>
      </dgm:t>
    </dgm:pt>
    <dgm:pt modelId="{30647C19-9F8A-45D2-B6CB-D3A8C08B1E81}" type="sibTrans" cxnId="{026F27D4-6EFC-4E1F-BF8A-2CC87DB6703A}">
      <dgm:prSet/>
      <dgm:spPr/>
      <dgm:t>
        <a:bodyPr/>
        <a:lstStyle/>
        <a:p>
          <a:endParaRPr lang="en-GB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9" custScaleX="223261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947A1DB6-4D75-4600-83B0-2B79F948A793}" type="pres">
      <dgm:prSet presAssocID="{0470086C-54C9-4AE3-81BD-5483F7216595}" presName="sibTrans" presStyleLbl="sibTrans2D1" presStyleIdx="0" presStyleCnt="8"/>
      <dgm:spPr/>
    </dgm:pt>
    <dgm:pt modelId="{87510CB6-AB15-4DE0-A77E-7B6ACB2AD388}" type="pres">
      <dgm:prSet presAssocID="{0470086C-54C9-4AE3-81BD-5483F7216595}" presName="connectorText" presStyleLbl="sibTrans2D1" presStyleIdx="0" presStyleCnt="8"/>
      <dgm:spPr/>
    </dgm:pt>
    <dgm:pt modelId="{1B9FB0C5-77C1-45B1-9A7E-247F14306649}" type="pres">
      <dgm:prSet presAssocID="{A3E9F594-961A-45A5-8283-F2DCD2EB5FCC}" presName="node" presStyleLbl="node1" presStyleIdx="1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74F15C5F-7C6B-4F10-8FEC-18DFB431AD59}" type="pres">
      <dgm:prSet presAssocID="{A516AACD-9E4B-4DC7-8C88-FCF0586D0642}" presName="sibTrans" presStyleLbl="sibTrans2D1" presStyleIdx="1" presStyleCnt="8"/>
      <dgm:spPr/>
    </dgm:pt>
    <dgm:pt modelId="{0414B4F5-A401-4D41-8C13-D8101FDDB6C2}" type="pres">
      <dgm:prSet presAssocID="{A516AACD-9E4B-4DC7-8C88-FCF0586D0642}" presName="connectorText" presStyleLbl="sibTrans2D1" presStyleIdx="1" presStyleCnt="8"/>
      <dgm:spPr/>
    </dgm:pt>
    <dgm:pt modelId="{FB73F5AE-7330-43E9-982F-60376189B0B0}" type="pres">
      <dgm:prSet presAssocID="{51F301AE-8C78-4AF6-8B50-E091FF4BAD49}" presName="node" presStyleLbl="node1" presStyleIdx="2" presStyleCnt="9" custScaleX="223261">
        <dgm:presLayoutVars>
          <dgm:bulletEnabled val="1"/>
        </dgm:presLayoutVars>
      </dgm:prSet>
      <dgm:spPr>
        <a:prstGeom prst="rect">
          <a:avLst/>
        </a:prstGeom>
      </dgm:spPr>
    </dgm:pt>
    <dgm:pt modelId="{5F15D703-AAEA-4CF0-9CC5-A1DB94758DF6}" type="pres">
      <dgm:prSet presAssocID="{2DBD459B-F3FE-44E0-B4D5-9755AC85A67E}" presName="sibTrans" presStyleLbl="sibTrans2D1" presStyleIdx="2" presStyleCnt="8"/>
      <dgm:spPr/>
    </dgm:pt>
    <dgm:pt modelId="{44D612CF-DEEE-4486-B727-C0890D52BAA2}" type="pres">
      <dgm:prSet presAssocID="{2DBD459B-F3FE-44E0-B4D5-9755AC85A67E}" presName="connectorText" presStyleLbl="sibTrans2D1" presStyleIdx="2" presStyleCnt="8"/>
      <dgm:spPr/>
    </dgm:pt>
    <dgm:pt modelId="{B1255379-5A6E-4AFD-8580-0EF913B1665E}" type="pres">
      <dgm:prSet presAssocID="{23B6C8BC-23DB-4C89-9B95-3F748A6DFD1E}" presName="node" presStyleLbl="node1" presStyleIdx="3" presStyleCnt="9" custScaleX="222488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A9F9B4C0-9F48-4DF9-8642-33E8DAA24FBA}" type="pres">
      <dgm:prSet presAssocID="{A7160414-6274-4245-B41A-5B95B9568611}" presName="sibTrans" presStyleLbl="sibTrans2D1" presStyleIdx="3" presStyleCnt="8"/>
      <dgm:spPr/>
    </dgm:pt>
    <dgm:pt modelId="{EAE095CB-39DA-44FE-80FF-F4BA1D13C47E}" type="pres">
      <dgm:prSet presAssocID="{A7160414-6274-4245-B41A-5B95B9568611}" presName="connectorText" presStyleLbl="sibTrans2D1" presStyleIdx="3" presStyleCnt="8"/>
      <dgm:spPr/>
    </dgm:pt>
    <dgm:pt modelId="{B8A74442-D75D-40B0-8398-84BF31883252}" type="pres">
      <dgm:prSet presAssocID="{9662D0C3-2AD5-401C-AD90-709E58620A49}" presName="node" presStyleLbl="node1" presStyleIdx="4" presStyleCnt="9" custScaleX="209657" custScaleY="92169">
        <dgm:presLayoutVars>
          <dgm:bulletEnabled val="1"/>
        </dgm:presLayoutVars>
      </dgm:prSet>
      <dgm:spPr/>
    </dgm:pt>
    <dgm:pt modelId="{755A548D-14C5-4DA8-9ED6-49455322A1E4}" type="pres">
      <dgm:prSet presAssocID="{30647C19-9F8A-45D2-B6CB-D3A8C08B1E81}" presName="sibTrans" presStyleLbl="sibTrans2D1" presStyleIdx="4" presStyleCnt="8"/>
      <dgm:spPr/>
    </dgm:pt>
    <dgm:pt modelId="{0A9F2CA2-C544-41E9-B8BE-033BEF1C6657}" type="pres">
      <dgm:prSet presAssocID="{30647C19-9F8A-45D2-B6CB-D3A8C08B1E81}" presName="connectorText" presStyleLbl="sibTrans2D1" presStyleIdx="4" presStyleCnt="8"/>
      <dgm:spPr/>
    </dgm:pt>
    <dgm:pt modelId="{67A0C3CB-A644-499F-B889-68236339F78A}" type="pres">
      <dgm:prSet presAssocID="{524ECC3D-9C8D-427D-8576-5C5B78E11668}" presName="node" presStyleLbl="node1" presStyleIdx="5" presStyleCnt="9" custScaleX="226724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0ECB4574-B093-4238-ADE0-887B11D7A97E}" type="pres">
      <dgm:prSet presAssocID="{40C74DAD-6DFB-4A6F-BAEF-DC1AF051C4E2}" presName="sibTrans" presStyleLbl="sibTrans2D1" presStyleIdx="5" presStyleCnt="8"/>
      <dgm:spPr/>
    </dgm:pt>
    <dgm:pt modelId="{009D16DE-460B-48D2-804A-56327B909C71}" type="pres">
      <dgm:prSet presAssocID="{40C74DAD-6DFB-4A6F-BAEF-DC1AF051C4E2}" presName="connectorText" presStyleLbl="sibTrans2D1" presStyleIdx="5" presStyleCnt="8"/>
      <dgm:spPr/>
    </dgm:pt>
    <dgm:pt modelId="{28365B47-46E4-4A3C-A1FC-D3BF483E89EB}" type="pres">
      <dgm:prSet presAssocID="{BF30AFB9-4AF2-4F00-A342-675ADBC50ABF}" presName="node" presStyleLbl="node1" presStyleIdx="6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87834DC3-D904-4728-9B53-3CDAB145C449}" type="pres">
      <dgm:prSet presAssocID="{B18880DA-2CAC-4268-AB50-3925BB16D73D}" presName="sibTrans" presStyleLbl="sibTrans2D1" presStyleIdx="6" presStyleCnt="8"/>
      <dgm:spPr/>
    </dgm:pt>
    <dgm:pt modelId="{FF1885AE-0589-4940-9851-CF00C73FE618}" type="pres">
      <dgm:prSet presAssocID="{B18880DA-2CAC-4268-AB50-3925BB16D73D}" presName="connectorText" presStyleLbl="sibTrans2D1" presStyleIdx="6" presStyleCnt="8"/>
      <dgm:spPr/>
    </dgm:pt>
    <dgm:pt modelId="{80D8486C-7652-403C-9CA0-8E201CA57847}" type="pres">
      <dgm:prSet presAssocID="{6D036BF1-902B-4AB2-8204-0087A159894E}" presName="node" presStyleLbl="node1" presStyleIdx="7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C06EED19-D98D-4A30-91D0-122966FED7A0}" type="pres">
      <dgm:prSet presAssocID="{168B04AF-BB9C-4323-88F7-07D2E3846582}" presName="sibTrans" presStyleLbl="sibTrans2D1" presStyleIdx="7" presStyleCnt="8"/>
      <dgm:spPr/>
    </dgm:pt>
    <dgm:pt modelId="{FDF63EF5-4FEC-4BBC-91E5-49593DD59949}" type="pres">
      <dgm:prSet presAssocID="{168B04AF-BB9C-4323-88F7-07D2E3846582}" presName="connectorText" presStyleLbl="sibTrans2D1" presStyleIdx="7" presStyleCnt="8"/>
      <dgm:spPr/>
    </dgm:pt>
    <dgm:pt modelId="{9C737D50-3BED-401E-949E-CF1EF959FDC6}" type="pres">
      <dgm:prSet presAssocID="{4483ADF9-6020-4975-8D44-EF01CA6248D4}" presName="node" presStyleLbl="node1" presStyleIdx="8" presStyleCnt="9" custScaleX="223963" custScaleY="108813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AF3D2B11-34F2-422C-9482-43722AFDA697}" type="presOf" srcId="{B18880DA-2CAC-4268-AB50-3925BB16D73D}" destId="{FF1885AE-0589-4940-9851-CF00C73FE618}" srcOrd="1" destOrd="0" presId="urn:microsoft.com/office/officeart/2005/8/layout/process2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362C6220-524C-4FB8-B32C-09AE1A287DC6}" type="presOf" srcId="{4483ADF9-6020-4975-8D44-EF01CA6248D4}" destId="{9C737D50-3BED-401E-949E-CF1EF959FDC6}" srcOrd="0" destOrd="0" presId="urn:microsoft.com/office/officeart/2005/8/layout/process2"/>
    <dgm:cxn modelId="{BB685024-8149-42F6-AEFE-592D48081573}" type="presOf" srcId="{23B6C8BC-23DB-4C89-9B95-3F748A6DFD1E}" destId="{B1255379-5A6E-4AFD-8580-0EF913B1665E}" srcOrd="0" destOrd="0" presId="urn:microsoft.com/office/officeart/2005/8/layout/process2"/>
    <dgm:cxn modelId="{C19CC230-1E8F-49BD-812A-C46E01210360}" type="presOf" srcId="{2DBD459B-F3FE-44E0-B4D5-9755AC85A67E}" destId="{44D612CF-DEEE-4486-B727-C0890D52BAA2}" srcOrd="1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BC76083C-A2FA-4ABE-B13D-133C45F7B6E8}" type="presOf" srcId="{168B04AF-BB9C-4323-88F7-07D2E3846582}" destId="{FDF63EF5-4FEC-4BBC-91E5-49593DD59949}" srcOrd="1" destOrd="0" presId="urn:microsoft.com/office/officeart/2005/8/layout/process2"/>
    <dgm:cxn modelId="{7A24D93C-D84C-4F3E-B692-7B8C4984A9A7}" type="presOf" srcId="{524ECC3D-9C8D-427D-8576-5C5B78E11668}" destId="{67A0C3CB-A644-499F-B889-68236339F78A}" srcOrd="0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5FB42751-30CC-486F-A680-5BD66E090B14}" type="presOf" srcId="{30647C19-9F8A-45D2-B6CB-D3A8C08B1E81}" destId="{755A548D-14C5-4DA8-9ED6-49455322A1E4}" srcOrd="0" destOrd="0" presId="urn:microsoft.com/office/officeart/2005/8/layout/process2"/>
    <dgm:cxn modelId="{96ECE081-E3EC-47AA-B101-E9BD18E3D91A}" type="presOf" srcId="{2DBD459B-F3FE-44E0-B4D5-9755AC85A67E}" destId="{5F15D703-AAEA-4CF0-9CC5-A1DB94758DF6}" srcOrd="0" destOrd="0" presId="urn:microsoft.com/office/officeart/2005/8/layout/process2"/>
    <dgm:cxn modelId="{9FEF1C86-2086-4A43-9268-A46182C51BA7}" type="presOf" srcId="{A7160414-6274-4245-B41A-5B95B9568611}" destId="{A9F9B4C0-9F48-4DF9-8642-33E8DAA24FBA}" srcOrd="0" destOrd="0" presId="urn:microsoft.com/office/officeart/2005/8/layout/process2"/>
    <dgm:cxn modelId="{F7AFF487-C23F-4A92-ABC1-14B87C8434DB}" type="presOf" srcId="{30647C19-9F8A-45D2-B6CB-D3A8C08B1E81}" destId="{0A9F2CA2-C544-41E9-B8BE-033BEF1C6657}" srcOrd="1" destOrd="0" presId="urn:microsoft.com/office/officeart/2005/8/layout/process2"/>
    <dgm:cxn modelId="{763C9795-C07D-486E-927A-D716F1306465}" srcId="{288E51E6-0BD7-4135-9A8B-A2F2B52076E5}" destId="{6D036BF1-902B-4AB2-8204-0087A159894E}" srcOrd="7" destOrd="0" parTransId="{80D314C9-7995-40A8-A4E7-BC94234B9CEA}" sibTransId="{168B04AF-BB9C-4323-88F7-07D2E3846582}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ED382A9F-6C53-478E-A87B-71A8D13EEDA7}" type="presOf" srcId="{40C74DAD-6DFB-4A6F-BAEF-DC1AF051C4E2}" destId="{009D16DE-460B-48D2-804A-56327B909C71}" srcOrd="1" destOrd="0" presId="urn:microsoft.com/office/officeart/2005/8/layout/process2"/>
    <dgm:cxn modelId="{5D89CBA7-0B9A-44D4-BB95-10AEC0D88B1C}" srcId="{288E51E6-0BD7-4135-9A8B-A2F2B52076E5}" destId="{A3E9F594-961A-45A5-8283-F2DCD2EB5FCC}" srcOrd="1" destOrd="0" parTransId="{AB63FAA0-D4A4-4EDB-8484-B3DBB8B3203A}" sibTransId="{A516AACD-9E4B-4DC7-8C88-FCF0586D0642}"/>
    <dgm:cxn modelId="{BF3511AD-D7B1-4640-869E-3E5E7999EB00}" srcId="{288E51E6-0BD7-4135-9A8B-A2F2B52076E5}" destId="{524ECC3D-9C8D-427D-8576-5C5B78E11668}" srcOrd="5" destOrd="0" parTransId="{9BFD310E-F7EB-40AF-90ED-A4061B03EF05}" sibTransId="{40C74DAD-6DFB-4A6F-BAEF-DC1AF051C4E2}"/>
    <dgm:cxn modelId="{B6E710B2-7DAA-4EBA-8A7F-2DCBCA8D796B}" type="presOf" srcId="{9662D0C3-2AD5-401C-AD90-709E58620A49}" destId="{B8A74442-D75D-40B0-8398-84BF31883252}" srcOrd="0" destOrd="0" presId="urn:microsoft.com/office/officeart/2005/8/layout/process2"/>
    <dgm:cxn modelId="{2DDC45BF-91CA-4B3D-BC7A-042B8E3509AE}" srcId="{288E51E6-0BD7-4135-9A8B-A2F2B52076E5}" destId="{23B6C8BC-23DB-4C89-9B95-3F748A6DFD1E}" srcOrd="3" destOrd="0" parTransId="{2E494D1A-0229-46C6-852B-BDFAFCA37D9C}" sibTransId="{A7160414-6274-4245-B41A-5B95B9568611}"/>
    <dgm:cxn modelId="{8E9B94C2-EFC9-4A76-BB7A-8A7C37DF5DF1}" type="presOf" srcId="{B18880DA-2CAC-4268-AB50-3925BB16D73D}" destId="{87834DC3-D904-4728-9B53-3CDAB145C449}" srcOrd="0" destOrd="0" presId="urn:microsoft.com/office/officeart/2005/8/layout/process2"/>
    <dgm:cxn modelId="{786FDDCF-0970-4DA4-8F2B-3EDAA2B2EC1D}" type="presOf" srcId="{BF30AFB9-4AF2-4F00-A342-675ADBC50ABF}" destId="{28365B47-46E4-4A3C-A1FC-D3BF483E89EB}" srcOrd="0" destOrd="0" presId="urn:microsoft.com/office/officeart/2005/8/layout/process2"/>
    <dgm:cxn modelId="{026F27D4-6EFC-4E1F-BF8A-2CC87DB6703A}" srcId="{288E51E6-0BD7-4135-9A8B-A2F2B52076E5}" destId="{9662D0C3-2AD5-401C-AD90-709E58620A49}" srcOrd="4" destOrd="0" parTransId="{472C7965-1506-4084-9067-EA24634E9FD6}" sibTransId="{30647C19-9F8A-45D2-B6CB-D3A8C08B1E81}"/>
    <dgm:cxn modelId="{7A1B5FD6-45EC-4CF0-9B01-7778FA317146}" type="presOf" srcId="{40C74DAD-6DFB-4A6F-BAEF-DC1AF051C4E2}" destId="{0ECB4574-B093-4238-ADE0-887B11D7A97E}" srcOrd="0" destOrd="0" presId="urn:microsoft.com/office/officeart/2005/8/layout/process2"/>
    <dgm:cxn modelId="{757F7FD7-CA75-4185-A3B8-B15B2E3CFB0C}" type="presOf" srcId="{168B04AF-BB9C-4323-88F7-07D2E3846582}" destId="{C06EED19-D98D-4A30-91D0-122966FED7A0}" srcOrd="0" destOrd="0" presId="urn:microsoft.com/office/officeart/2005/8/layout/process2"/>
    <dgm:cxn modelId="{0DA812D8-F80B-4AEF-B257-BBEFFF4204C5}" type="presOf" srcId="{A7160414-6274-4245-B41A-5B95B9568611}" destId="{EAE095CB-39DA-44FE-80FF-F4BA1D13C47E}" srcOrd="1" destOrd="0" presId="urn:microsoft.com/office/officeart/2005/8/layout/process2"/>
    <dgm:cxn modelId="{8AD68EDE-B0E3-49D2-BE95-26E46D6EC7C3}" type="presOf" srcId="{51F301AE-8C78-4AF6-8B50-E091FF4BAD49}" destId="{FB73F5AE-7330-43E9-982F-60376189B0B0}" srcOrd="0" destOrd="0" presId="urn:microsoft.com/office/officeart/2005/8/layout/process2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A22183E4-0E9D-4975-B817-736589704A37}" srcId="{288E51E6-0BD7-4135-9A8B-A2F2B52076E5}" destId="{4483ADF9-6020-4975-8D44-EF01CA6248D4}" srcOrd="8" destOrd="0" parTransId="{7EAAAA27-B186-4A70-8B02-344E765C24C2}" sibTransId="{48BC8BB8-27BE-4E79-870D-221CF30C1CF6}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21302FF3-A713-4DD4-9D4A-BEC03DC35A59}" srcId="{288E51E6-0BD7-4135-9A8B-A2F2B52076E5}" destId="{51F301AE-8C78-4AF6-8B50-E091FF4BAD49}" srcOrd="2" destOrd="0" parTransId="{7E66EF8A-8C33-4885-B7A0-2FC928B7CA80}" sibTransId="{2DBD459B-F3FE-44E0-B4D5-9755AC85A67E}"/>
    <dgm:cxn modelId="{F7A3EEFE-F013-4DC9-85B1-A7F23F473B6A}" srcId="{288E51E6-0BD7-4135-9A8B-A2F2B52076E5}" destId="{BF30AFB9-4AF2-4F00-A342-675ADBC50ABF}" srcOrd="6" destOrd="0" parTransId="{DB54593F-981B-424A-88C6-CD93E989B0B8}" sibTransId="{B18880DA-2CAC-4268-AB50-3925BB16D73D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A1E4BD59-8826-40F1-B27A-EAFBFE131A61}" type="presParOf" srcId="{DC77B509-B72C-44C1-A0F7-2E193EA39021}" destId="{1B9FB0C5-77C1-45B1-9A7E-247F14306649}" srcOrd="2" destOrd="0" presId="urn:microsoft.com/office/officeart/2005/8/layout/process2"/>
    <dgm:cxn modelId="{C3012228-F722-420A-9ABB-2F3F969B0564}" type="presParOf" srcId="{DC77B509-B72C-44C1-A0F7-2E193EA39021}" destId="{74F15C5F-7C6B-4F10-8FEC-18DFB431AD59}" srcOrd="3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C957E4F7-F77C-4AD6-BAA0-98BAB5A93341}" type="presParOf" srcId="{DC77B509-B72C-44C1-A0F7-2E193EA39021}" destId="{FB73F5AE-7330-43E9-982F-60376189B0B0}" srcOrd="4" destOrd="0" presId="urn:microsoft.com/office/officeart/2005/8/layout/process2"/>
    <dgm:cxn modelId="{D9716289-C1A2-4D9C-A85F-C71462A6DFDE}" type="presParOf" srcId="{DC77B509-B72C-44C1-A0F7-2E193EA39021}" destId="{5F15D703-AAEA-4CF0-9CC5-A1DB94758DF6}" srcOrd="5" destOrd="0" presId="urn:microsoft.com/office/officeart/2005/8/layout/process2"/>
    <dgm:cxn modelId="{BE180ED6-A34A-436E-86BF-E06915267332}" type="presParOf" srcId="{5F15D703-AAEA-4CF0-9CC5-A1DB94758DF6}" destId="{44D612CF-DEEE-4486-B727-C0890D52BAA2}" srcOrd="0" destOrd="0" presId="urn:microsoft.com/office/officeart/2005/8/layout/process2"/>
    <dgm:cxn modelId="{169EC14D-D6C0-4734-8959-C9267D854417}" type="presParOf" srcId="{DC77B509-B72C-44C1-A0F7-2E193EA39021}" destId="{B1255379-5A6E-4AFD-8580-0EF913B1665E}" srcOrd="6" destOrd="0" presId="urn:microsoft.com/office/officeart/2005/8/layout/process2"/>
    <dgm:cxn modelId="{D3FA2EBF-EE8E-4705-BD0D-30092FFA8CCA}" type="presParOf" srcId="{DC77B509-B72C-44C1-A0F7-2E193EA39021}" destId="{A9F9B4C0-9F48-4DF9-8642-33E8DAA24FBA}" srcOrd="7" destOrd="0" presId="urn:microsoft.com/office/officeart/2005/8/layout/process2"/>
    <dgm:cxn modelId="{90D3192B-3E6F-47AE-996D-CAE35550138C}" type="presParOf" srcId="{A9F9B4C0-9F48-4DF9-8642-33E8DAA24FBA}" destId="{EAE095CB-39DA-44FE-80FF-F4BA1D13C47E}" srcOrd="0" destOrd="0" presId="urn:microsoft.com/office/officeart/2005/8/layout/process2"/>
    <dgm:cxn modelId="{D08F7DA3-DB74-4689-9D30-A02214FAB9F7}" type="presParOf" srcId="{DC77B509-B72C-44C1-A0F7-2E193EA39021}" destId="{B8A74442-D75D-40B0-8398-84BF31883252}" srcOrd="8" destOrd="0" presId="urn:microsoft.com/office/officeart/2005/8/layout/process2"/>
    <dgm:cxn modelId="{88C16142-BBBF-41C0-8155-C19F73A96008}" type="presParOf" srcId="{DC77B509-B72C-44C1-A0F7-2E193EA39021}" destId="{755A548D-14C5-4DA8-9ED6-49455322A1E4}" srcOrd="9" destOrd="0" presId="urn:microsoft.com/office/officeart/2005/8/layout/process2"/>
    <dgm:cxn modelId="{4499DA06-05AB-4365-9379-10CDD7E1BA1F}" type="presParOf" srcId="{755A548D-14C5-4DA8-9ED6-49455322A1E4}" destId="{0A9F2CA2-C544-41E9-B8BE-033BEF1C6657}" srcOrd="0" destOrd="0" presId="urn:microsoft.com/office/officeart/2005/8/layout/process2"/>
    <dgm:cxn modelId="{81B5C52F-8BBE-4C7A-BB73-4B66BBA001A3}" type="presParOf" srcId="{DC77B509-B72C-44C1-A0F7-2E193EA39021}" destId="{67A0C3CB-A644-499F-B889-68236339F78A}" srcOrd="10" destOrd="0" presId="urn:microsoft.com/office/officeart/2005/8/layout/process2"/>
    <dgm:cxn modelId="{EA0E86CA-21A2-4AB6-B375-69E5DDD9CA91}" type="presParOf" srcId="{DC77B509-B72C-44C1-A0F7-2E193EA39021}" destId="{0ECB4574-B093-4238-ADE0-887B11D7A97E}" srcOrd="11" destOrd="0" presId="urn:microsoft.com/office/officeart/2005/8/layout/process2"/>
    <dgm:cxn modelId="{9ADCA722-C6E7-4CBF-86E0-915115B94836}" type="presParOf" srcId="{0ECB4574-B093-4238-ADE0-887B11D7A97E}" destId="{009D16DE-460B-48D2-804A-56327B909C71}" srcOrd="0" destOrd="0" presId="urn:microsoft.com/office/officeart/2005/8/layout/process2"/>
    <dgm:cxn modelId="{7C46FB3A-1908-4B14-A640-71DE7814E8E5}" type="presParOf" srcId="{DC77B509-B72C-44C1-A0F7-2E193EA39021}" destId="{28365B47-46E4-4A3C-A1FC-D3BF483E89EB}" srcOrd="12" destOrd="0" presId="urn:microsoft.com/office/officeart/2005/8/layout/process2"/>
    <dgm:cxn modelId="{284A3E9C-A40E-405B-A0E4-9F646DB6C2D1}" type="presParOf" srcId="{DC77B509-B72C-44C1-A0F7-2E193EA39021}" destId="{87834DC3-D904-4728-9B53-3CDAB145C449}" srcOrd="13" destOrd="0" presId="urn:microsoft.com/office/officeart/2005/8/layout/process2"/>
    <dgm:cxn modelId="{7D82DA88-7665-4F05-8B3F-96CC6883D9D8}" type="presParOf" srcId="{87834DC3-D904-4728-9B53-3CDAB145C449}" destId="{FF1885AE-0589-4940-9851-CF00C73FE618}" srcOrd="0" destOrd="0" presId="urn:microsoft.com/office/officeart/2005/8/layout/process2"/>
    <dgm:cxn modelId="{4B018260-BA46-496D-B377-07F9DA00751A}" type="presParOf" srcId="{DC77B509-B72C-44C1-A0F7-2E193EA39021}" destId="{80D8486C-7652-403C-9CA0-8E201CA57847}" srcOrd="14" destOrd="0" presId="urn:microsoft.com/office/officeart/2005/8/layout/process2"/>
    <dgm:cxn modelId="{259A9B97-2D5C-4F1C-A3CB-D15FCD5F3700}" type="presParOf" srcId="{DC77B509-B72C-44C1-A0F7-2E193EA39021}" destId="{C06EED19-D98D-4A30-91D0-122966FED7A0}" srcOrd="15" destOrd="0" presId="urn:microsoft.com/office/officeart/2005/8/layout/process2"/>
    <dgm:cxn modelId="{7B715ED1-5C09-4BDF-A0C1-69F9F7361BFE}" type="presParOf" srcId="{C06EED19-D98D-4A30-91D0-122966FED7A0}" destId="{FDF63EF5-4FEC-4BBC-91E5-49593DD59949}" srcOrd="0" destOrd="0" presId="urn:microsoft.com/office/officeart/2005/8/layout/process2"/>
    <dgm:cxn modelId="{4F3BF06A-67D5-4D49-AE8F-1A6556B405EF}" type="presParOf" srcId="{DC77B509-B72C-44C1-A0F7-2E193EA39021}" destId="{9C737D50-3BED-401E-949E-CF1EF959FDC6}" srcOrd="1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93683" y="613"/>
          <a:ext cx="1560556" cy="353025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Computer</a:t>
          </a:r>
          <a:endParaRPr lang="en-GB" sz="1100" kern="1200" dirty="0"/>
        </a:p>
      </dsp:txBody>
      <dsp:txXfrm>
        <a:off x="93683" y="613"/>
        <a:ext cx="1560556" cy="353025"/>
      </dsp:txXfrm>
    </dsp:sp>
    <dsp:sp modelId="{947A1DB6-4D75-4600-83B0-2B79F948A793}">
      <dsp:nvSpPr>
        <dsp:cNvPr id="0" name=""/>
        <dsp:cNvSpPr/>
      </dsp:nvSpPr>
      <dsp:spPr>
        <a:xfrm rot="5400000">
          <a:off x="801150" y="363346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377908"/>
        <a:ext cx="104847" cy="101935"/>
      </dsp:txXfrm>
    </dsp:sp>
    <dsp:sp modelId="{1B9FB0C5-77C1-45B1-9A7E-247F14306649}">
      <dsp:nvSpPr>
        <dsp:cNvPr id="0" name=""/>
        <dsp:cNvSpPr/>
      </dsp:nvSpPr>
      <dsp:spPr>
        <a:xfrm>
          <a:off x="96384" y="547800"/>
          <a:ext cx="1555153" cy="388323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Tablet</a:t>
          </a:r>
        </a:p>
      </dsp:txBody>
      <dsp:txXfrm>
        <a:off x="96384" y="547800"/>
        <a:ext cx="1555153" cy="388323"/>
      </dsp:txXfrm>
    </dsp:sp>
    <dsp:sp modelId="{74F15C5F-7C6B-4F10-8FEC-18DFB431AD59}">
      <dsp:nvSpPr>
        <dsp:cNvPr id="0" name=""/>
        <dsp:cNvSpPr/>
      </dsp:nvSpPr>
      <dsp:spPr>
        <a:xfrm rot="5400000">
          <a:off x="801150" y="945832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960394"/>
        <a:ext cx="104847" cy="101935"/>
      </dsp:txXfrm>
    </dsp:sp>
    <dsp:sp modelId="{FB73F5AE-7330-43E9-982F-60376189B0B0}">
      <dsp:nvSpPr>
        <dsp:cNvPr id="0" name=""/>
        <dsp:cNvSpPr/>
      </dsp:nvSpPr>
      <dsp:spPr>
        <a:xfrm>
          <a:off x="93683" y="1130286"/>
          <a:ext cx="1560556" cy="388323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Keyboard</a:t>
          </a:r>
          <a:endParaRPr lang="en-GB" sz="1100" kern="1200" dirty="0"/>
        </a:p>
      </dsp:txBody>
      <dsp:txXfrm>
        <a:off x="93683" y="1130286"/>
        <a:ext cx="1560556" cy="388323"/>
      </dsp:txXfrm>
    </dsp:sp>
    <dsp:sp modelId="{5F15D703-AAEA-4CF0-9CC5-A1DB94758DF6}">
      <dsp:nvSpPr>
        <dsp:cNvPr id="0" name=""/>
        <dsp:cNvSpPr/>
      </dsp:nvSpPr>
      <dsp:spPr>
        <a:xfrm rot="5400000">
          <a:off x="801150" y="1528318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1542880"/>
        <a:ext cx="104847" cy="101935"/>
      </dsp:txXfrm>
    </dsp:sp>
    <dsp:sp modelId="{B1255379-5A6E-4AFD-8580-0EF913B1665E}">
      <dsp:nvSpPr>
        <dsp:cNvPr id="0" name=""/>
        <dsp:cNvSpPr/>
      </dsp:nvSpPr>
      <dsp:spPr>
        <a:xfrm>
          <a:off x="96384" y="1712772"/>
          <a:ext cx="1555153" cy="353025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Enter</a:t>
          </a:r>
          <a:endParaRPr lang="en-GB" sz="1100" kern="1200" dirty="0"/>
        </a:p>
      </dsp:txBody>
      <dsp:txXfrm>
        <a:off x="96384" y="1712772"/>
        <a:ext cx="1555153" cy="353025"/>
      </dsp:txXfrm>
    </dsp:sp>
    <dsp:sp modelId="{A9F9B4C0-9F48-4DF9-8642-33E8DAA24FBA}">
      <dsp:nvSpPr>
        <dsp:cNvPr id="0" name=""/>
        <dsp:cNvSpPr/>
      </dsp:nvSpPr>
      <dsp:spPr>
        <a:xfrm rot="5400000">
          <a:off x="801150" y="2075506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2090068"/>
        <a:ext cx="104847" cy="101935"/>
      </dsp:txXfrm>
    </dsp:sp>
    <dsp:sp modelId="{B8A74442-D75D-40B0-8398-84BF31883252}">
      <dsp:nvSpPr>
        <dsp:cNvPr id="0" name=""/>
        <dsp:cNvSpPr/>
      </dsp:nvSpPr>
      <dsp:spPr>
        <a:xfrm>
          <a:off x="141227" y="2259960"/>
          <a:ext cx="1465467" cy="35791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Space</a:t>
          </a:r>
          <a:endParaRPr lang="en-GB" sz="1100" kern="1200" dirty="0"/>
        </a:p>
      </dsp:txBody>
      <dsp:txXfrm>
        <a:off x="151710" y="2270443"/>
        <a:ext cx="1444501" cy="336948"/>
      </dsp:txXfrm>
    </dsp:sp>
    <dsp:sp modelId="{755A548D-14C5-4DA8-9ED6-49455322A1E4}">
      <dsp:nvSpPr>
        <dsp:cNvPr id="0" name=""/>
        <dsp:cNvSpPr/>
      </dsp:nvSpPr>
      <dsp:spPr>
        <a:xfrm rot="5400000">
          <a:off x="801150" y="2627582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821537" y="2642144"/>
        <a:ext cx="104847" cy="101935"/>
      </dsp:txXfrm>
    </dsp:sp>
    <dsp:sp modelId="{67A0C3CB-A644-499F-B889-68236339F78A}">
      <dsp:nvSpPr>
        <dsp:cNvPr id="0" name=""/>
        <dsp:cNvSpPr/>
      </dsp:nvSpPr>
      <dsp:spPr>
        <a:xfrm>
          <a:off x="81580" y="2812036"/>
          <a:ext cx="1584762" cy="353025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Website</a:t>
          </a:r>
          <a:endParaRPr lang="en-GB" sz="1100" kern="1200" dirty="0"/>
        </a:p>
      </dsp:txBody>
      <dsp:txXfrm>
        <a:off x="81580" y="2812036"/>
        <a:ext cx="1584762" cy="353025"/>
      </dsp:txXfrm>
    </dsp:sp>
    <dsp:sp modelId="{0ECB4574-B093-4238-ADE0-887B11D7A97E}">
      <dsp:nvSpPr>
        <dsp:cNvPr id="0" name=""/>
        <dsp:cNvSpPr/>
      </dsp:nvSpPr>
      <dsp:spPr>
        <a:xfrm rot="5400000">
          <a:off x="801150" y="3174769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3189331"/>
        <a:ext cx="104847" cy="101935"/>
      </dsp:txXfrm>
    </dsp:sp>
    <dsp:sp modelId="{28365B47-46E4-4A3C-A1FC-D3BF483E89EB}">
      <dsp:nvSpPr>
        <dsp:cNvPr id="0" name=""/>
        <dsp:cNvSpPr/>
      </dsp:nvSpPr>
      <dsp:spPr>
        <a:xfrm>
          <a:off x="96384" y="3359223"/>
          <a:ext cx="1555153" cy="388323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Mouse</a:t>
          </a:r>
          <a:endParaRPr lang="en-GB" sz="1100" kern="1200" dirty="0"/>
        </a:p>
      </dsp:txBody>
      <dsp:txXfrm>
        <a:off x="96384" y="3359223"/>
        <a:ext cx="1555153" cy="388323"/>
      </dsp:txXfrm>
    </dsp:sp>
    <dsp:sp modelId="{87834DC3-D904-4728-9B53-3CDAB145C449}">
      <dsp:nvSpPr>
        <dsp:cNvPr id="0" name=""/>
        <dsp:cNvSpPr/>
      </dsp:nvSpPr>
      <dsp:spPr>
        <a:xfrm rot="5400000">
          <a:off x="801150" y="3757255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821537" y="3771817"/>
        <a:ext cx="104847" cy="101935"/>
      </dsp:txXfrm>
    </dsp:sp>
    <dsp:sp modelId="{80D8486C-7652-403C-9CA0-8E201CA57847}">
      <dsp:nvSpPr>
        <dsp:cNvPr id="0" name=""/>
        <dsp:cNvSpPr/>
      </dsp:nvSpPr>
      <dsp:spPr>
        <a:xfrm>
          <a:off x="96384" y="3941709"/>
          <a:ext cx="1555153" cy="388323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Camera</a:t>
          </a:r>
          <a:endParaRPr lang="en-GB" sz="1100" kern="1200" dirty="0"/>
        </a:p>
      </dsp:txBody>
      <dsp:txXfrm>
        <a:off x="96384" y="3941709"/>
        <a:ext cx="1555153" cy="388323"/>
      </dsp:txXfrm>
    </dsp:sp>
    <dsp:sp modelId="{C06EED19-D98D-4A30-91D0-122966FED7A0}">
      <dsp:nvSpPr>
        <dsp:cNvPr id="0" name=""/>
        <dsp:cNvSpPr/>
      </dsp:nvSpPr>
      <dsp:spPr>
        <a:xfrm rot="5400000">
          <a:off x="801150" y="4339741"/>
          <a:ext cx="145621" cy="174745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821537" y="4354303"/>
        <a:ext cx="104847" cy="101935"/>
      </dsp:txXfrm>
    </dsp:sp>
    <dsp:sp modelId="{9C737D50-3BED-401E-949E-CF1EF959FDC6}">
      <dsp:nvSpPr>
        <dsp:cNvPr id="0" name=""/>
        <dsp:cNvSpPr/>
      </dsp:nvSpPr>
      <dsp:spPr>
        <a:xfrm>
          <a:off x="91229" y="4524195"/>
          <a:ext cx="1565463" cy="4225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Algorithm</a:t>
          </a:r>
          <a:endParaRPr lang="en-GB" sz="1200" kern="1200" dirty="0"/>
        </a:p>
      </dsp:txBody>
      <dsp:txXfrm>
        <a:off x="91229" y="4524195"/>
        <a:ext cx="1565463" cy="422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12/7/2022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://spmath87311.blogspot.com/2011/11/noriens-graphing-post.html" TargetMode="External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4.jpeg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:a16="http://schemas.microsoft.com/office/drawing/2014/main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8030" y="16835"/>
            <a:ext cx="9924030" cy="6789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64" y="173562"/>
            <a:ext cx="4405088" cy="1143000"/>
          </a:xfrm>
        </p:spPr>
        <p:txBody>
          <a:bodyPr>
            <a:normAutofit fontScale="90000"/>
          </a:bodyPr>
          <a:lstStyle/>
          <a:p>
            <a:r>
              <a:rPr lang="en-GB" sz="7200" b="1" dirty="0">
                <a:solidFill>
                  <a:srgbClr val="002060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Computing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BA2AC3-6286-4428-961D-24296760D37F}"/>
              </a:ext>
            </a:extLst>
          </p:cNvPr>
          <p:cNvSpPr txBox="1"/>
          <p:nvPr/>
        </p:nvSpPr>
        <p:spPr>
          <a:xfrm>
            <a:off x="1136576" y="6332473"/>
            <a:ext cx="917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Matura MT Script Capitals" panose="03020802060602070202" pitchFamily="66" charset="0"/>
              </a:rPr>
              <a:t>“Man is still the most extraordinary computer of all.” – John F Kennedy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3B673A-D6A1-4643-B770-1B89AFF48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9064" y="404664"/>
            <a:ext cx="4033267" cy="4744470"/>
          </a:xfrm>
          <a:prstGeom prst="rect">
            <a:avLst/>
          </a:prstGeom>
        </p:spPr>
      </p:pic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F0FA6EE7-D6DA-41F8-9DF1-B4BCA12751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920152"/>
              </p:ext>
            </p:extLst>
          </p:nvPr>
        </p:nvGraphicFramePr>
        <p:xfrm>
          <a:off x="343669" y="1373330"/>
          <a:ext cx="1747923" cy="49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FC01427-E037-4CC3-8A73-8706F56E0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7911"/>
              </p:ext>
            </p:extLst>
          </p:nvPr>
        </p:nvGraphicFramePr>
        <p:xfrm>
          <a:off x="2279287" y="1340768"/>
          <a:ext cx="2889737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9537">
                  <a:extLst>
                    <a:ext uri="{9D8B030D-6E8A-4147-A177-3AD203B41FA5}">
                      <a16:colId xmlns:a16="http://schemas.microsoft.com/office/drawing/2014/main" val="3128931857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349438352"/>
                    </a:ext>
                  </a:extLst>
                </a:gridCol>
              </a:tblGrid>
              <a:tr h="211987">
                <a:tc>
                  <a:txBody>
                    <a:bodyPr/>
                    <a:lstStyle/>
                    <a:p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98078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Programming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Understanding how to give commands and make a set of instructions.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079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Communication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Sorting items into groups and simple graphs and tables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30993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Research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Using websites, buttons, menus and hyperlinks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49110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Multimedia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Using cameras and visual equipment. Using paint to </a:t>
                      </a:r>
                      <a:r>
                        <a:rPr lang="en-US" sz="1000" b="1" dirty="0" err="1"/>
                        <a:t>colour</a:t>
                      </a:r>
                      <a:r>
                        <a:rPr lang="en-US" sz="1000" b="1" dirty="0"/>
                        <a:t> and undo </a:t>
                      </a:r>
                      <a:r>
                        <a:rPr lang="en-US" sz="1000" b="1" dirty="0" err="1"/>
                        <a:t>colouring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875010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Data</a:t>
                      </a:r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dirty="0"/>
                        <a:t>Using the keyboard to type keywords, use punctuation and press enter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182723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51138BA7-5EA6-4C74-A70B-0BBF912DD5C5}"/>
              </a:ext>
            </a:extLst>
          </p:cNvPr>
          <p:cNvSpPr/>
          <p:nvPr/>
        </p:nvSpPr>
        <p:spPr>
          <a:xfrm>
            <a:off x="2144688" y="5287421"/>
            <a:ext cx="2353630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67FB06-B7FF-4B94-A322-BA0E1BA415B6}"/>
              </a:ext>
            </a:extLst>
          </p:cNvPr>
          <p:cNvSpPr/>
          <p:nvPr/>
        </p:nvSpPr>
        <p:spPr>
          <a:xfrm>
            <a:off x="4710428" y="5288669"/>
            <a:ext cx="2353630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D094FC2-EEB7-4EB2-9E12-EDD0D41C0E77}"/>
              </a:ext>
            </a:extLst>
          </p:cNvPr>
          <p:cNvSpPr/>
          <p:nvPr/>
        </p:nvSpPr>
        <p:spPr>
          <a:xfrm>
            <a:off x="7287446" y="5298787"/>
            <a:ext cx="2274885" cy="10218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F7E46D-2FA0-5023-0FD5-46330FD8EC9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35716" y="5462073"/>
            <a:ext cx="2000250" cy="695325"/>
          </a:xfrm>
          <a:prstGeom prst="rect">
            <a:avLst/>
          </a:prstGeom>
        </p:spPr>
      </p:pic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F486E354-E641-D22D-E539-78A8E58EA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684" y="5266764"/>
            <a:ext cx="1055597" cy="105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9622C1-2520-8C22-F0AC-FEC3DD9F23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477150" y="5519223"/>
            <a:ext cx="189547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93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202797-5D89-4E12-BE2E-50632DA51D7E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2.xml><?xml version="1.0" encoding="utf-8"?>
<ds:datastoreItem xmlns:ds="http://schemas.openxmlformats.org/officeDocument/2006/customXml" ds:itemID="{EC476869-8B5A-4DC2-BE44-A077BFA963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65C142-2B33-484D-9362-AF9BB6A410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84</Words>
  <Application>Microsoft Office PowerPoint</Application>
  <PresentationFormat>A4 Paper (210x297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Matura MT Script Capitals</vt:lpstr>
      <vt:lpstr>Office Theme</vt:lpstr>
      <vt:lpstr>Computing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 Welsh</cp:lastModifiedBy>
  <cp:revision>4</cp:revision>
  <dcterms:created xsi:type="dcterms:W3CDTF">2020-03-26T19:22:25Z</dcterms:created>
  <dcterms:modified xsi:type="dcterms:W3CDTF">2022-12-07T10:30:58Z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