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20A8E"/>
    <a:srgbClr val="FFC1C1"/>
    <a:srgbClr val="FF9999"/>
    <a:srgbClr val="B9DCFF"/>
    <a:srgbClr val="99CCFF"/>
    <a:srgbClr val="E2BFF9"/>
    <a:srgbClr val="B360E6"/>
    <a:srgbClr val="BF27E9"/>
    <a:srgbClr val="E0B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4A710-C363-EB50-25D2-0C79A17B6FCC}" v="1047" dt="2020-05-10T10:07:01.840"/>
    <p1510:client id="{39B84D0E-196D-9992-D7C2-3EA9F9D8EB01}" v="101" dt="2020-05-10T09:20:52.786"/>
    <p1510:client id="{A387AF3B-1141-4134-B53F-8EFD9943D835}" v="92" dt="2020-04-27T15:07:21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Lee" userId="S::lauren.lee@muscliffprimary.co.uk::c592b72c-8652-4ba2-9771-1db593ed8807" providerId="AD" clId="Web-{39B84D0E-196D-9992-D7C2-3EA9F9D8EB01}"/>
    <pc:docChg chg="modSld">
      <pc:chgData name="Lauren Lee" userId="S::lauren.lee@muscliffprimary.co.uk::c592b72c-8652-4ba2-9771-1db593ed8807" providerId="AD" clId="Web-{39B84D0E-196D-9992-D7C2-3EA9F9D8EB01}" dt="2020-05-10T09:20:52.786" v="97"/>
      <pc:docMkLst>
        <pc:docMk/>
      </pc:docMkLst>
      <pc:sldChg chg="addSp modSp">
        <pc:chgData name="Lauren Lee" userId="S::lauren.lee@muscliffprimary.co.uk::c592b72c-8652-4ba2-9771-1db593ed8807" providerId="AD" clId="Web-{39B84D0E-196D-9992-D7C2-3EA9F9D8EB01}" dt="2020-05-10T09:20:52.786" v="97"/>
        <pc:sldMkLst>
          <pc:docMk/>
          <pc:sldMk cId="2960478589" sldId="265"/>
        </pc:sldMkLst>
        <pc:graphicFrameChg chg="mod modGraphic">
          <ac:chgData name="Lauren Lee" userId="S::lauren.lee@muscliffprimary.co.uk::c592b72c-8652-4ba2-9771-1db593ed8807" providerId="AD" clId="Web-{39B84D0E-196D-9992-D7C2-3EA9F9D8EB01}" dt="2020-05-10T09:18:47.693" v="91"/>
          <ac:graphicFrameMkLst>
            <pc:docMk/>
            <pc:sldMk cId="2960478589" sldId="265"/>
            <ac:graphicFrameMk id="39" creationId="{5A28CC3F-9F78-436C-A208-D55AA3010023}"/>
          </ac:graphicFrameMkLst>
        </pc:graphicFrameChg>
        <pc:picChg chg="add mod">
          <ac:chgData name="Lauren Lee" userId="S::lauren.lee@muscliffprimary.co.uk::c592b72c-8652-4ba2-9771-1db593ed8807" providerId="AD" clId="Web-{39B84D0E-196D-9992-D7C2-3EA9F9D8EB01}" dt="2020-05-10T09:20:14.864" v="96" actId="14100"/>
          <ac:picMkLst>
            <pc:docMk/>
            <pc:sldMk cId="2960478589" sldId="265"/>
            <ac:picMk id="79" creationId="{D88F04B2-AE14-4A2C-85FD-34B8640B8330}"/>
          </ac:picMkLst>
        </pc:picChg>
        <pc:picChg chg="add mod">
          <ac:chgData name="Lauren Lee" userId="S::lauren.lee@muscliffprimary.co.uk::c592b72c-8652-4ba2-9771-1db593ed8807" providerId="AD" clId="Web-{39B84D0E-196D-9992-D7C2-3EA9F9D8EB01}" dt="2020-05-10T09:20:52.786" v="97"/>
          <ac:picMkLst>
            <pc:docMk/>
            <pc:sldMk cId="2960478589" sldId="265"/>
            <ac:picMk id="81" creationId="{ED708F4E-475C-4C1A-9407-02455E833653}"/>
          </ac:picMkLst>
        </pc:picChg>
      </pc:sldChg>
    </pc:docChg>
  </pc:docChgLst>
  <pc:docChgLst>
    <pc:chgData name="Lauren Lee" userId="S::lauren.lee@muscliffprimary.co.uk::c592b72c-8652-4ba2-9771-1db593ed8807" providerId="AD" clId="Web-{3564A710-C363-EB50-25D2-0C79A17B6FCC}"/>
    <pc:docChg chg="modSld">
      <pc:chgData name="Lauren Lee" userId="S::lauren.lee@muscliffprimary.co.uk::c592b72c-8652-4ba2-9771-1db593ed8807" providerId="AD" clId="Web-{3564A710-C363-EB50-25D2-0C79A17B6FCC}" dt="2020-05-10T10:07:00.137" v="1050"/>
      <pc:docMkLst>
        <pc:docMk/>
      </pc:docMkLst>
      <pc:sldChg chg="addSp delSp modSp">
        <pc:chgData name="Lauren Lee" userId="S::lauren.lee@muscliffprimary.co.uk::c592b72c-8652-4ba2-9771-1db593ed8807" providerId="AD" clId="Web-{3564A710-C363-EB50-25D2-0C79A17B6FCC}" dt="2020-05-10T10:07:00.137" v="1050"/>
        <pc:sldMkLst>
          <pc:docMk/>
          <pc:sldMk cId="2960478589" sldId="265"/>
        </pc:sldMkLst>
        <pc:spChg chg="del">
          <ac:chgData name="Lauren Lee" userId="S::lauren.lee@muscliffprimary.co.uk::c592b72c-8652-4ba2-9771-1db593ed8807" providerId="AD" clId="Web-{3564A710-C363-EB50-25D2-0C79A17B6FCC}" dt="2020-05-10T09:28:46.665" v="1"/>
          <ac:spMkLst>
            <pc:docMk/>
            <pc:sldMk cId="2960478589" sldId="265"/>
            <ac:spMk id="20" creationId="{716713A1-3EE8-4B52-A7EC-7DE910B97238}"/>
          </ac:spMkLst>
        </pc:spChg>
        <pc:spChg chg="del">
          <ac:chgData name="Lauren Lee" userId="S::lauren.lee@muscliffprimary.co.uk::c592b72c-8652-4ba2-9771-1db593ed8807" providerId="AD" clId="Web-{3564A710-C363-EB50-25D2-0C79A17B6FCC}" dt="2020-05-10T09:28:55.525" v="3"/>
          <ac:spMkLst>
            <pc:docMk/>
            <pc:sldMk cId="2960478589" sldId="265"/>
            <ac:spMk id="21" creationId="{C8368ED3-2880-4C0A-B1D5-A6DA6FF0F3B0}"/>
          </ac:spMkLst>
        </pc:spChg>
        <pc:spChg chg="del">
          <ac:chgData name="Lauren Lee" userId="S::lauren.lee@muscliffprimary.co.uk::c592b72c-8652-4ba2-9771-1db593ed8807" providerId="AD" clId="Web-{3564A710-C363-EB50-25D2-0C79A17B6FCC}" dt="2020-05-10T09:28:54.525" v="2"/>
          <ac:spMkLst>
            <pc:docMk/>
            <pc:sldMk cId="2960478589" sldId="265"/>
            <ac:spMk id="48" creationId="{406F37EB-9728-48ED-8C63-031F59FA4127}"/>
          </ac:spMkLst>
        </pc:spChg>
        <pc:spChg chg="del">
          <ac:chgData name="Lauren Lee" userId="S::lauren.lee@muscliffprimary.co.uk::c592b72c-8652-4ba2-9771-1db593ed8807" providerId="AD" clId="Web-{3564A710-C363-EB50-25D2-0C79A17B6FCC}" dt="2020-05-10T09:28:58.072" v="4"/>
          <ac:spMkLst>
            <pc:docMk/>
            <pc:sldMk cId="2960478589" sldId="265"/>
            <ac:spMk id="50" creationId="{6D7F5476-1694-426E-98CB-C7FED62116ED}"/>
          </ac:spMkLst>
        </pc:spChg>
        <pc:spChg chg="del">
          <ac:chgData name="Lauren Lee" userId="S::lauren.lee@muscliffprimary.co.uk::c592b72c-8652-4ba2-9771-1db593ed8807" providerId="AD" clId="Web-{3564A710-C363-EB50-25D2-0C79A17B6FCC}" dt="2020-05-10T09:29:00.541" v="5"/>
          <ac:spMkLst>
            <pc:docMk/>
            <pc:sldMk cId="2960478589" sldId="265"/>
            <ac:spMk id="51" creationId="{1C20B64B-902D-4164-B106-C454B3546D6D}"/>
          </ac:spMkLst>
        </pc:spChg>
        <pc:graphicFrameChg chg="mod modGraphic">
          <ac:chgData name="Lauren Lee" userId="S::lauren.lee@muscliffprimary.co.uk::c592b72c-8652-4ba2-9771-1db593ed8807" providerId="AD" clId="Web-{3564A710-C363-EB50-25D2-0C79A17B6FCC}" dt="2020-05-10T09:56:30.804" v="589" actId="1076"/>
          <ac:graphicFrameMkLst>
            <pc:docMk/>
            <pc:sldMk cId="2960478589" sldId="265"/>
            <ac:graphicFrameMk id="45" creationId="{31E905AD-E6FC-43E5-90A9-980EAA80658F}"/>
          </ac:graphicFrameMkLst>
        </pc:graphicFrameChg>
        <pc:graphicFrameChg chg="mod modGraphic">
          <ac:chgData name="Lauren Lee" userId="S::lauren.lee@muscliffprimary.co.uk::c592b72c-8652-4ba2-9771-1db593ed8807" providerId="AD" clId="Web-{3564A710-C363-EB50-25D2-0C79A17B6FCC}" dt="2020-05-10T10:07:00.137" v="1050"/>
          <ac:graphicFrameMkLst>
            <pc:docMk/>
            <pc:sldMk cId="2960478589" sldId="265"/>
            <ac:graphicFrameMk id="46" creationId="{BB9177CC-3373-48B7-B691-24073B652C29}"/>
          </ac:graphicFrameMkLst>
        </pc:graphicFrameChg>
        <pc:picChg chg="mod">
          <ac:chgData name="Lauren Lee" userId="S::lauren.lee@muscliffprimary.co.uk::c592b72c-8652-4ba2-9771-1db593ed8807" providerId="AD" clId="Web-{3564A710-C363-EB50-25D2-0C79A17B6FCC}" dt="2020-05-10T09:36:12.763" v="55" actId="1076"/>
          <ac:picMkLst>
            <pc:docMk/>
            <pc:sldMk cId="2960478589" sldId="265"/>
            <ac:picMk id="32" creationId="{6159E2DA-D571-4F56-913A-AFCE70E47391}"/>
          </ac:picMkLst>
        </pc:picChg>
        <pc:picChg chg="mod">
          <ac:chgData name="Lauren Lee" userId="S::lauren.lee@muscliffprimary.co.uk::c592b72c-8652-4ba2-9771-1db593ed8807" providerId="AD" clId="Web-{3564A710-C363-EB50-25D2-0C79A17B6FCC}" dt="2020-05-10T09:55:39.929" v="580" actId="1076"/>
          <ac:picMkLst>
            <pc:docMk/>
            <pc:sldMk cId="2960478589" sldId="265"/>
            <ac:picMk id="79" creationId="{D88F04B2-AE14-4A2C-85FD-34B8640B8330}"/>
          </ac:picMkLst>
        </pc:picChg>
        <pc:picChg chg="add mod">
          <ac:chgData name="Lauren Lee" userId="S::lauren.lee@muscliffprimary.co.uk::c592b72c-8652-4ba2-9771-1db593ed8807" providerId="AD" clId="Web-{3564A710-C363-EB50-25D2-0C79A17B6FCC}" dt="2020-05-10T09:55:36.023" v="578" actId="1076"/>
          <ac:picMkLst>
            <pc:docMk/>
            <pc:sldMk cId="2960478589" sldId="265"/>
            <ac:picMk id="80" creationId="{F7340E43-56F5-425E-9633-0EF40F9FCE70}"/>
          </ac:picMkLst>
        </pc:picChg>
        <pc:picChg chg="mod">
          <ac:chgData name="Lauren Lee" userId="S::lauren.lee@muscliffprimary.co.uk::c592b72c-8652-4ba2-9771-1db593ed8807" providerId="AD" clId="Web-{3564A710-C363-EB50-25D2-0C79A17B6FCC}" dt="2020-05-10T09:55:37.366" v="579" actId="1076"/>
          <ac:picMkLst>
            <pc:docMk/>
            <pc:sldMk cId="2960478589" sldId="265"/>
            <ac:picMk id="81" creationId="{ED708F4E-475C-4C1A-9407-02455E833653}"/>
          </ac:picMkLst>
        </pc:picChg>
        <pc:picChg chg="add mod">
          <ac:chgData name="Lauren Lee" userId="S::lauren.lee@muscliffprimary.co.uk::c592b72c-8652-4ba2-9771-1db593ed8807" providerId="AD" clId="Web-{3564A710-C363-EB50-25D2-0C79A17B6FCC}" dt="2020-05-10T09:36:38.513" v="57"/>
          <ac:picMkLst>
            <pc:docMk/>
            <pc:sldMk cId="2960478589" sldId="265"/>
            <ac:picMk id="83" creationId="{32AA897F-6A1E-42FF-90B1-99342D39F296}"/>
          </ac:picMkLst>
        </pc:picChg>
        <pc:picChg chg="add mod">
          <ac:chgData name="Lauren Lee" userId="S::lauren.lee@muscliffprimary.co.uk::c592b72c-8652-4ba2-9771-1db593ed8807" providerId="AD" clId="Web-{3564A710-C363-EB50-25D2-0C79A17B6FCC}" dt="2020-05-10T09:35:05.512" v="54" actId="1076"/>
          <ac:picMkLst>
            <pc:docMk/>
            <pc:sldMk cId="2960478589" sldId="265"/>
            <ac:picMk id="85" creationId="{AD877E05-B6C2-47D0-95FC-3B5CB1FE6915}"/>
          </ac:picMkLst>
        </pc:picChg>
        <pc:picChg chg="add mod">
          <ac:chgData name="Lauren Lee" userId="S::lauren.lee@muscliffprimary.co.uk::c592b72c-8652-4ba2-9771-1db593ed8807" providerId="AD" clId="Web-{3564A710-C363-EB50-25D2-0C79A17B6FCC}" dt="2020-05-10T09:37:56.060" v="69" actId="1076"/>
          <ac:picMkLst>
            <pc:docMk/>
            <pc:sldMk cId="2960478589" sldId="265"/>
            <ac:picMk id="87" creationId="{073330B3-4C5D-430C-B2FB-E5FC068C5B9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66045-E5D9-47F6-B56F-85E68F0884F7}" type="doc">
      <dgm:prSet loTypeId="urn:microsoft.com/office/officeart/2005/8/layout/hProcess3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1DB7287C-E26E-4BD8-B12D-D2014810EF73}">
      <dgm:prSet phldrT="[Text]"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1150 – 1425: Gothic </a:t>
          </a:r>
        </a:p>
      </dgm:t>
    </dgm:pt>
    <dgm:pt modelId="{D84C6C0A-C42C-4C0E-B65D-FAED399D7725}" type="parTrans" cxnId="{AC492EA9-D3D2-41EC-8359-139CC8170631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4F6C3A71-D768-4940-85BC-A438FA3671E5}" type="sibTrans" cxnId="{AC492EA9-D3D2-41EC-8359-139CC8170631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91101D1C-B30F-4D62-912E-D3945A225A53}">
      <dgm:prSet phldrT="[Text]"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1400 – 1520: Renaissance</a:t>
          </a:r>
        </a:p>
      </dgm:t>
    </dgm:pt>
    <dgm:pt modelId="{66DF6F57-033B-4500-A5AC-C20FD754BBF3}" type="parTrans" cxnId="{02A8EA1F-6A4D-41C2-A1F9-61C5B0504076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5FF8EF4D-5B72-43E9-AEAC-99C1E85E9C90}" type="sibTrans" cxnId="{02A8EA1F-6A4D-41C2-A1F9-61C5B0504076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0BCC0613-E168-427C-9916-27E94BB881A0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1600 – 1700: Baroque</a:t>
          </a:r>
        </a:p>
      </dgm:t>
    </dgm:pt>
    <dgm:pt modelId="{F59AD304-A72D-45E5-A200-794BDC198CD0}" type="parTrans" cxnId="{6D3F49EE-8BD9-4AB2-8C6C-EED08E2BAC88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D5BA4B11-7371-4503-B14E-FFA540D8EAD7}" type="sibTrans" cxnId="{6D3F49EE-8BD9-4AB2-8C6C-EED08E2BAC88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54FE7EFB-7612-47DB-A689-34C60EC95DD5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1765 – 1850: Neo-Classicism</a:t>
          </a:r>
        </a:p>
      </dgm:t>
    </dgm:pt>
    <dgm:pt modelId="{89B7C1C8-AF6F-4BA9-BA28-5F3F104BC2A8}" type="parTrans" cxnId="{C8F639C3-8AB4-4556-9E9B-1DC4C350702E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224243EA-D261-420A-B07A-A8AFCCD1FA01}" type="sibTrans" cxnId="{C8F639C3-8AB4-4556-9E9B-1DC4C350702E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3329E84E-C19E-4C7E-8FB2-A2AF2CBAB38B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1765 – 1850: Romanticism</a:t>
          </a:r>
        </a:p>
      </dgm:t>
    </dgm:pt>
    <dgm:pt modelId="{ACA882DC-3E81-483B-A0D7-2B6B4F0C81AD}" type="parTrans" cxnId="{F9FA13A7-2A20-45CC-ACB9-9CFAB5EFA807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676440D0-0E13-4444-9363-68D3E495AD77}" type="sibTrans" cxnId="{F9FA13A7-2A20-45CC-ACB9-9CFAB5EFA807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F564F4BE-02A7-44C9-9202-9F8F44004383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1870 –1890: Impressionism</a:t>
          </a:r>
        </a:p>
      </dgm:t>
    </dgm:pt>
    <dgm:pt modelId="{01524DB7-0E85-4D85-9173-91194671E6FB}" type="parTrans" cxnId="{34D55A76-23BE-40BE-973A-187633EEBD57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0A4349DF-C8E8-4D64-9C45-533437183D3A}" type="sibTrans" cxnId="{34D55A76-23BE-40BE-973A-187633EEBD57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39A91070-E564-4BC4-80B8-5A87DF12AA48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1907 – 1915: Cubism</a:t>
          </a:r>
        </a:p>
      </dgm:t>
    </dgm:pt>
    <dgm:pt modelId="{81930CBE-8C9D-40C6-AAB8-67E0ECDB03AD}" type="parTrans" cxnId="{CCAFA2F5-5DEF-45B3-88F5-DAB9090ADCB8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2F5F7177-3BD2-4C4F-A48F-BA75591C789D}" type="sibTrans" cxnId="{CCAFA2F5-5DEF-45B3-88F5-DAB9090ADCB8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EDE5E798-C126-45A0-99B1-65B2B73C32DD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1700 – 1775: Rococo</a:t>
          </a:r>
        </a:p>
      </dgm:t>
    </dgm:pt>
    <dgm:pt modelId="{7431DBBE-4880-48A0-9273-39DA61CBE47D}" type="parTrans" cxnId="{61731282-3C1E-4707-BDB6-8501B95AF38A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DE4B9C9C-4432-49FC-8A40-50B6DAF947BA}" type="sibTrans" cxnId="{61731282-3C1E-4707-BDB6-8501B95AF38A}">
      <dgm:prSet/>
      <dgm:spPr/>
      <dgm:t>
        <a:bodyPr/>
        <a:lstStyle/>
        <a:p>
          <a:endParaRPr lang="en-GB" sz="900" b="1">
            <a:solidFill>
              <a:schemeClr val="tx1"/>
            </a:solidFill>
          </a:endParaRPr>
        </a:p>
      </dgm:t>
    </dgm:pt>
    <dgm:pt modelId="{5552EC4B-575B-4D5A-B64D-590F14554C41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1924 – 1939: Surrealism</a:t>
          </a:r>
        </a:p>
      </dgm:t>
    </dgm:pt>
    <dgm:pt modelId="{14FC8290-BDA0-4277-A36B-A28BBE08D029}" type="parTrans" cxnId="{A29A7EBC-34EA-4D9F-B34F-237ADCDCEB30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8AC449C4-4FCD-422E-B04F-8A8E6D9489F7}" type="sibTrans" cxnId="{A29A7EBC-34EA-4D9F-B34F-237ADCDCEB30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C9FE063B-401B-4049-BCE6-E28E44296DBF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1946 – 1956: Abstract Expressionism</a:t>
          </a:r>
        </a:p>
      </dgm:t>
    </dgm:pt>
    <dgm:pt modelId="{DEFD89B7-CFF8-45F8-A9D7-F3F4A1C2BE3A}" type="parTrans" cxnId="{CF4709C8-4BC2-4690-AA83-037C5F61E03E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70A8EBBC-37AF-4ED6-A469-6E3707E1DA6F}" type="sibTrans" cxnId="{CF4709C8-4BC2-4690-AA83-037C5F61E03E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BACFB0F5-A8BA-49CB-B2A6-8637206E5DE2}">
      <dgm:prSet custT="1"/>
      <dgm:spPr/>
      <dgm:t>
        <a:bodyPr/>
        <a:lstStyle/>
        <a:p>
          <a:r>
            <a:rPr lang="en-GB" sz="900" b="1">
              <a:solidFill>
                <a:schemeClr val="tx1"/>
              </a:solidFill>
            </a:rPr>
            <a:t>1954 – 1970: Pop art</a:t>
          </a:r>
        </a:p>
      </dgm:t>
    </dgm:pt>
    <dgm:pt modelId="{BAD176AF-2CB6-4432-9AD5-15570179DEA2}" type="parTrans" cxnId="{CEB4594F-55A8-462E-8D6C-ACA8945F2EA3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6F194E68-4EBF-4C69-A6C2-62D2636F1147}" type="sibTrans" cxnId="{CEB4594F-55A8-462E-8D6C-ACA8945F2EA3}">
      <dgm:prSet/>
      <dgm:spPr/>
      <dgm:t>
        <a:bodyPr/>
        <a:lstStyle/>
        <a:p>
          <a:endParaRPr lang="en-GB" sz="2000" b="1">
            <a:solidFill>
              <a:schemeClr val="tx1"/>
            </a:solidFill>
          </a:endParaRPr>
        </a:p>
      </dgm:t>
    </dgm:pt>
    <dgm:pt modelId="{C13F7221-A55C-4805-9655-EB0B0258FFB1}" type="pres">
      <dgm:prSet presAssocID="{8C466045-E5D9-47F6-B56F-85E68F0884F7}" presName="Name0" presStyleCnt="0">
        <dgm:presLayoutVars>
          <dgm:dir/>
          <dgm:animLvl val="lvl"/>
          <dgm:resizeHandles val="exact"/>
        </dgm:presLayoutVars>
      </dgm:prSet>
      <dgm:spPr/>
    </dgm:pt>
    <dgm:pt modelId="{4C1580CC-4FB1-4D14-A5E7-DB38FF91F7FE}" type="pres">
      <dgm:prSet presAssocID="{8C466045-E5D9-47F6-B56F-85E68F0884F7}" presName="dummy" presStyleCnt="0"/>
      <dgm:spPr/>
    </dgm:pt>
    <dgm:pt modelId="{71390C98-A066-4380-B6E1-A876266A4A03}" type="pres">
      <dgm:prSet presAssocID="{8C466045-E5D9-47F6-B56F-85E68F0884F7}" presName="linH" presStyleCnt="0"/>
      <dgm:spPr/>
    </dgm:pt>
    <dgm:pt modelId="{C9AB97A3-4B60-474C-91D3-B9E1CC48B57C}" type="pres">
      <dgm:prSet presAssocID="{8C466045-E5D9-47F6-B56F-85E68F0884F7}" presName="padding1" presStyleCnt="0"/>
      <dgm:spPr/>
    </dgm:pt>
    <dgm:pt modelId="{C41F0A86-3FDF-4225-B4EF-E9EBD9D92E1D}" type="pres">
      <dgm:prSet presAssocID="{1DB7287C-E26E-4BD8-B12D-D2014810EF73}" presName="linV" presStyleCnt="0"/>
      <dgm:spPr/>
    </dgm:pt>
    <dgm:pt modelId="{62BF4910-A9F2-4303-BE9B-0AD7C15115CC}" type="pres">
      <dgm:prSet presAssocID="{1DB7287C-E26E-4BD8-B12D-D2014810EF73}" presName="spVertical1" presStyleCnt="0"/>
      <dgm:spPr/>
    </dgm:pt>
    <dgm:pt modelId="{560BD213-B978-405B-AF81-9FBA6D3095B5}" type="pres">
      <dgm:prSet presAssocID="{1DB7287C-E26E-4BD8-B12D-D2014810EF73}" presName="parTx" presStyleLbl="revTx" presStyleIdx="0" presStyleCnt="11" custLinFactNeighborX="-91344" custLinFactNeighborY="-11803">
        <dgm:presLayoutVars>
          <dgm:chMax val="0"/>
          <dgm:chPref val="0"/>
          <dgm:bulletEnabled val="1"/>
        </dgm:presLayoutVars>
      </dgm:prSet>
      <dgm:spPr/>
    </dgm:pt>
    <dgm:pt modelId="{1082B313-4FD9-47E6-9447-EB533D709E2E}" type="pres">
      <dgm:prSet presAssocID="{1DB7287C-E26E-4BD8-B12D-D2014810EF73}" presName="spVertical2" presStyleCnt="0"/>
      <dgm:spPr/>
    </dgm:pt>
    <dgm:pt modelId="{92362D49-9A57-4459-A31D-38BC4794619F}" type="pres">
      <dgm:prSet presAssocID="{1DB7287C-E26E-4BD8-B12D-D2014810EF73}" presName="spVertical3" presStyleCnt="0"/>
      <dgm:spPr/>
    </dgm:pt>
    <dgm:pt modelId="{1047F2D5-C25B-4440-9B7F-0F1599137F79}" type="pres">
      <dgm:prSet presAssocID="{4F6C3A71-D768-4940-85BC-A438FA3671E5}" presName="space" presStyleCnt="0"/>
      <dgm:spPr/>
    </dgm:pt>
    <dgm:pt modelId="{69CA1DC1-5415-42B3-818D-55E086EF74A9}" type="pres">
      <dgm:prSet presAssocID="{91101D1C-B30F-4D62-912E-D3945A225A53}" presName="linV" presStyleCnt="0"/>
      <dgm:spPr/>
    </dgm:pt>
    <dgm:pt modelId="{CC525519-D59D-4372-B039-10C10D4304DA}" type="pres">
      <dgm:prSet presAssocID="{91101D1C-B30F-4D62-912E-D3945A225A53}" presName="spVertical1" presStyleCnt="0"/>
      <dgm:spPr/>
    </dgm:pt>
    <dgm:pt modelId="{C79934EB-3D67-4868-9D6F-22DA5097EA1A}" type="pres">
      <dgm:prSet presAssocID="{91101D1C-B30F-4D62-912E-D3945A225A53}" presName="parTx" presStyleLbl="revTx" presStyleIdx="1" presStyleCnt="11" custLinFactNeighborX="-73623" custLinFactNeighborY="-13932">
        <dgm:presLayoutVars>
          <dgm:chMax val="0"/>
          <dgm:chPref val="0"/>
          <dgm:bulletEnabled val="1"/>
        </dgm:presLayoutVars>
      </dgm:prSet>
      <dgm:spPr/>
    </dgm:pt>
    <dgm:pt modelId="{C7EB5F33-EC16-42DD-B0DD-8390E83F9854}" type="pres">
      <dgm:prSet presAssocID="{91101D1C-B30F-4D62-912E-D3945A225A53}" presName="spVertical2" presStyleCnt="0"/>
      <dgm:spPr/>
    </dgm:pt>
    <dgm:pt modelId="{84F23DFA-C8E9-40E9-8787-5B2D0DBC0C16}" type="pres">
      <dgm:prSet presAssocID="{91101D1C-B30F-4D62-912E-D3945A225A53}" presName="spVertical3" presStyleCnt="0"/>
      <dgm:spPr/>
    </dgm:pt>
    <dgm:pt modelId="{F4F42B93-AA26-4FFC-B61A-737A25EE7717}" type="pres">
      <dgm:prSet presAssocID="{5FF8EF4D-5B72-43E9-AEAC-99C1E85E9C90}" presName="space" presStyleCnt="0"/>
      <dgm:spPr/>
    </dgm:pt>
    <dgm:pt modelId="{1AA4187F-D565-4709-8EAE-933E35B59FD6}" type="pres">
      <dgm:prSet presAssocID="{0BCC0613-E168-427C-9916-27E94BB881A0}" presName="linV" presStyleCnt="0"/>
      <dgm:spPr/>
    </dgm:pt>
    <dgm:pt modelId="{4D7F4B48-6ECC-46E3-8B76-7450363945A0}" type="pres">
      <dgm:prSet presAssocID="{0BCC0613-E168-427C-9916-27E94BB881A0}" presName="spVertical1" presStyleCnt="0"/>
      <dgm:spPr/>
    </dgm:pt>
    <dgm:pt modelId="{754E63E4-2464-49A6-8BE0-33E71F15A022}" type="pres">
      <dgm:prSet presAssocID="{0BCC0613-E168-427C-9916-27E94BB881A0}" presName="parTx" presStyleLbl="revTx" presStyleIdx="2" presStyleCnt="11" custLinFactNeighborX="-58011" custLinFactNeighborY="-13932">
        <dgm:presLayoutVars>
          <dgm:chMax val="0"/>
          <dgm:chPref val="0"/>
          <dgm:bulletEnabled val="1"/>
        </dgm:presLayoutVars>
      </dgm:prSet>
      <dgm:spPr/>
    </dgm:pt>
    <dgm:pt modelId="{B770A5A2-03BA-4F68-8A7D-D812592965E0}" type="pres">
      <dgm:prSet presAssocID="{0BCC0613-E168-427C-9916-27E94BB881A0}" presName="spVertical2" presStyleCnt="0"/>
      <dgm:spPr/>
    </dgm:pt>
    <dgm:pt modelId="{B4D164CC-2424-4451-9FD2-62294E9C7035}" type="pres">
      <dgm:prSet presAssocID="{0BCC0613-E168-427C-9916-27E94BB881A0}" presName="spVertical3" presStyleCnt="0"/>
      <dgm:spPr/>
    </dgm:pt>
    <dgm:pt modelId="{B75C6088-AF8E-41C3-A415-769007ADBE2F}" type="pres">
      <dgm:prSet presAssocID="{D5BA4B11-7371-4503-B14E-FFA540D8EAD7}" presName="space" presStyleCnt="0"/>
      <dgm:spPr/>
    </dgm:pt>
    <dgm:pt modelId="{4BE10D31-3267-46E8-B488-0D26F4CD30F1}" type="pres">
      <dgm:prSet presAssocID="{EDE5E798-C126-45A0-99B1-65B2B73C32DD}" presName="linV" presStyleCnt="0"/>
      <dgm:spPr/>
    </dgm:pt>
    <dgm:pt modelId="{4886F2B7-C284-4011-A5D8-5E99D32D731D}" type="pres">
      <dgm:prSet presAssocID="{EDE5E798-C126-45A0-99B1-65B2B73C32DD}" presName="spVertical1" presStyleCnt="0"/>
      <dgm:spPr/>
    </dgm:pt>
    <dgm:pt modelId="{1771F81E-5ED5-4C53-B772-C21C3EF31CE4}" type="pres">
      <dgm:prSet presAssocID="{EDE5E798-C126-45A0-99B1-65B2B73C32DD}" presName="parTx" presStyleLbl="revTx" presStyleIdx="3" presStyleCnt="11" custLinFactNeighborX="-56501">
        <dgm:presLayoutVars>
          <dgm:chMax val="0"/>
          <dgm:chPref val="0"/>
          <dgm:bulletEnabled val="1"/>
        </dgm:presLayoutVars>
      </dgm:prSet>
      <dgm:spPr/>
    </dgm:pt>
    <dgm:pt modelId="{66836B18-7324-4F8D-B5C5-A49B01170069}" type="pres">
      <dgm:prSet presAssocID="{EDE5E798-C126-45A0-99B1-65B2B73C32DD}" presName="spVertical2" presStyleCnt="0"/>
      <dgm:spPr/>
    </dgm:pt>
    <dgm:pt modelId="{086B15BB-D62F-4D3A-A3AA-93285371A2A8}" type="pres">
      <dgm:prSet presAssocID="{EDE5E798-C126-45A0-99B1-65B2B73C32DD}" presName="spVertical3" presStyleCnt="0"/>
      <dgm:spPr/>
    </dgm:pt>
    <dgm:pt modelId="{10580090-1900-45E7-97A6-767FA0DB7B4C}" type="pres">
      <dgm:prSet presAssocID="{DE4B9C9C-4432-49FC-8A40-50B6DAF947BA}" presName="space" presStyleCnt="0"/>
      <dgm:spPr/>
    </dgm:pt>
    <dgm:pt modelId="{B27EF564-DE19-4C6D-8205-33F0C2D6F0F1}" type="pres">
      <dgm:prSet presAssocID="{54FE7EFB-7612-47DB-A689-34C60EC95DD5}" presName="linV" presStyleCnt="0"/>
      <dgm:spPr/>
    </dgm:pt>
    <dgm:pt modelId="{53132958-83E7-4671-980B-47FD0F802E98}" type="pres">
      <dgm:prSet presAssocID="{54FE7EFB-7612-47DB-A689-34C60EC95DD5}" presName="spVertical1" presStyleCnt="0"/>
      <dgm:spPr/>
    </dgm:pt>
    <dgm:pt modelId="{CDA267A5-9943-44CF-A7E8-5DEDB7EF95DD}" type="pres">
      <dgm:prSet presAssocID="{54FE7EFB-7612-47DB-A689-34C60EC95DD5}" presName="parTx" presStyleLbl="revTx" presStyleIdx="4" presStyleCnt="11" custLinFactNeighborX="-54649">
        <dgm:presLayoutVars>
          <dgm:chMax val="0"/>
          <dgm:chPref val="0"/>
          <dgm:bulletEnabled val="1"/>
        </dgm:presLayoutVars>
      </dgm:prSet>
      <dgm:spPr/>
    </dgm:pt>
    <dgm:pt modelId="{13D439E4-C4AE-4705-BD06-BB3122830E1F}" type="pres">
      <dgm:prSet presAssocID="{54FE7EFB-7612-47DB-A689-34C60EC95DD5}" presName="spVertical2" presStyleCnt="0"/>
      <dgm:spPr/>
    </dgm:pt>
    <dgm:pt modelId="{0550930E-0F26-46A4-8E0B-FDA65A7C8628}" type="pres">
      <dgm:prSet presAssocID="{54FE7EFB-7612-47DB-A689-34C60EC95DD5}" presName="spVertical3" presStyleCnt="0"/>
      <dgm:spPr/>
    </dgm:pt>
    <dgm:pt modelId="{FB4FFB78-76FD-4DDF-AD7F-07C2946C9926}" type="pres">
      <dgm:prSet presAssocID="{224243EA-D261-420A-B07A-A8AFCCD1FA01}" presName="space" presStyleCnt="0"/>
      <dgm:spPr/>
    </dgm:pt>
    <dgm:pt modelId="{A02F4BEB-86F8-4389-8946-0B7BD17F4428}" type="pres">
      <dgm:prSet presAssocID="{3329E84E-C19E-4C7E-8FB2-A2AF2CBAB38B}" presName="linV" presStyleCnt="0"/>
      <dgm:spPr/>
    </dgm:pt>
    <dgm:pt modelId="{F6FE7088-ED3C-488E-8D5C-94DC737CD84C}" type="pres">
      <dgm:prSet presAssocID="{3329E84E-C19E-4C7E-8FB2-A2AF2CBAB38B}" presName="spVertical1" presStyleCnt="0"/>
      <dgm:spPr/>
    </dgm:pt>
    <dgm:pt modelId="{4CF51C59-C27E-4F91-A178-6FEDA15BD64D}" type="pres">
      <dgm:prSet presAssocID="{3329E84E-C19E-4C7E-8FB2-A2AF2CBAB38B}" presName="parTx" presStyleLbl="revTx" presStyleIdx="5" presStyleCnt="11" custScaleX="111889" custLinFactNeighborX="-43542">
        <dgm:presLayoutVars>
          <dgm:chMax val="0"/>
          <dgm:chPref val="0"/>
          <dgm:bulletEnabled val="1"/>
        </dgm:presLayoutVars>
      </dgm:prSet>
      <dgm:spPr/>
    </dgm:pt>
    <dgm:pt modelId="{16EC881B-7EC2-40DA-BF26-4D02D9D05BCB}" type="pres">
      <dgm:prSet presAssocID="{3329E84E-C19E-4C7E-8FB2-A2AF2CBAB38B}" presName="spVertical2" presStyleCnt="0"/>
      <dgm:spPr/>
    </dgm:pt>
    <dgm:pt modelId="{0A077464-D4EE-4579-92E9-A1469EDEE78F}" type="pres">
      <dgm:prSet presAssocID="{3329E84E-C19E-4C7E-8FB2-A2AF2CBAB38B}" presName="spVertical3" presStyleCnt="0"/>
      <dgm:spPr/>
    </dgm:pt>
    <dgm:pt modelId="{B5ED8AB3-4E93-4E53-9AFB-9E0065777B78}" type="pres">
      <dgm:prSet presAssocID="{676440D0-0E13-4444-9363-68D3E495AD77}" presName="space" presStyleCnt="0"/>
      <dgm:spPr/>
    </dgm:pt>
    <dgm:pt modelId="{4981D16D-E30B-4CFF-AFAA-A0AA982421FD}" type="pres">
      <dgm:prSet presAssocID="{F564F4BE-02A7-44C9-9202-9F8F44004383}" presName="linV" presStyleCnt="0"/>
      <dgm:spPr/>
    </dgm:pt>
    <dgm:pt modelId="{F3E5C298-1F7E-43D3-90E9-A716E135C6FB}" type="pres">
      <dgm:prSet presAssocID="{F564F4BE-02A7-44C9-9202-9F8F44004383}" presName="spVertical1" presStyleCnt="0"/>
      <dgm:spPr/>
    </dgm:pt>
    <dgm:pt modelId="{3D4392A6-E0DE-42F3-8154-EC48BD50C6C9}" type="pres">
      <dgm:prSet presAssocID="{F564F4BE-02A7-44C9-9202-9F8F44004383}" presName="parTx" presStyleLbl="revTx" presStyleIdx="6" presStyleCnt="11" custScaleX="121167" custLinFactNeighborX="-32450" custLinFactNeighborY="-13932">
        <dgm:presLayoutVars>
          <dgm:chMax val="0"/>
          <dgm:chPref val="0"/>
          <dgm:bulletEnabled val="1"/>
        </dgm:presLayoutVars>
      </dgm:prSet>
      <dgm:spPr/>
    </dgm:pt>
    <dgm:pt modelId="{FDA71BD3-63EA-49FE-AF08-0907A08B916E}" type="pres">
      <dgm:prSet presAssocID="{F564F4BE-02A7-44C9-9202-9F8F44004383}" presName="spVertical2" presStyleCnt="0"/>
      <dgm:spPr/>
    </dgm:pt>
    <dgm:pt modelId="{91B03FA2-F652-407A-A3D6-1C5D767C6E0A}" type="pres">
      <dgm:prSet presAssocID="{F564F4BE-02A7-44C9-9202-9F8F44004383}" presName="spVertical3" presStyleCnt="0"/>
      <dgm:spPr/>
    </dgm:pt>
    <dgm:pt modelId="{59B94CCF-648A-423A-B936-426C7861FB6B}" type="pres">
      <dgm:prSet presAssocID="{0A4349DF-C8E8-4D64-9C45-533437183D3A}" presName="space" presStyleCnt="0"/>
      <dgm:spPr/>
    </dgm:pt>
    <dgm:pt modelId="{CA5E721F-CD29-4E40-AC65-A7A9D7FAB8B2}" type="pres">
      <dgm:prSet presAssocID="{39A91070-E564-4BC4-80B8-5A87DF12AA48}" presName="linV" presStyleCnt="0"/>
      <dgm:spPr/>
    </dgm:pt>
    <dgm:pt modelId="{57829E4E-4F6E-4121-92D9-C1D6EDE33A58}" type="pres">
      <dgm:prSet presAssocID="{39A91070-E564-4BC4-80B8-5A87DF12AA48}" presName="spVertical1" presStyleCnt="0"/>
      <dgm:spPr/>
    </dgm:pt>
    <dgm:pt modelId="{FDDEAA28-E965-4774-8958-40A083EB5003}" type="pres">
      <dgm:prSet presAssocID="{39A91070-E564-4BC4-80B8-5A87DF12AA48}" presName="parTx" presStyleLbl="revTx" presStyleIdx="7" presStyleCnt="11" custLinFactNeighborX="-29247" custLinFactNeighborY="10745">
        <dgm:presLayoutVars>
          <dgm:chMax val="0"/>
          <dgm:chPref val="0"/>
          <dgm:bulletEnabled val="1"/>
        </dgm:presLayoutVars>
      </dgm:prSet>
      <dgm:spPr/>
    </dgm:pt>
    <dgm:pt modelId="{79EFD912-9148-40B8-BAB6-22FDE650D529}" type="pres">
      <dgm:prSet presAssocID="{39A91070-E564-4BC4-80B8-5A87DF12AA48}" presName="spVertical2" presStyleCnt="0"/>
      <dgm:spPr/>
    </dgm:pt>
    <dgm:pt modelId="{01407AA2-3E5F-435F-B839-C4D48B26563B}" type="pres">
      <dgm:prSet presAssocID="{39A91070-E564-4BC4-80B8-5A87DF12AA48}" presName="spVertical3" presStyleCnt="0"/>
      <dgm:spPr/>
    </dgm:pt>
    <dgm:pt modelId="{4D083BBF-E906-48B4-9616-880B349326FA}" type="pres">
      <dgm:prSet presAssocID="{2F5F7177-3BD2-4C4F-A48F-BA75591C789D}" presName="space" presStyleCnt="0"/>
      <dgm:spPr/>
    </dgm:pt>
    <dgm:pt modelId="{749E6077-4DDB-4CC2-99FE-90B57E26C5D2}" type="pres">
      <dgm:prSet presAssocID="{5552EC4B-575B-4D5A-B64D-590F14554C41}" presName="linV" presStyleCnt="0"/>
      <dgm:spPr/>
    </dgm:pt>
    <dgm:pt modelId="{DFBCFC7C-A9FE-4BEE-BB87-C569EED77424}" type="pres">
      <dgm:prSet presAssocID="{5552EC4B-575B-4D5A-B64D-590F14554C41}" presName="spVertical1" presStyleCnt="0"/>
      <dgm:spPr/>
    </dgm:pt>
    <dgm:pt modelId="{5E9C4DE9-8D3E-43EA-B0DF-9AED612D3661}" type="pres">
      <dgm:prSet presAssocID="{5552EC4B-575B-4D5A-B64D-590F14554C41}" presName="parTx" presStyleLbl="revTx" presStyleIdx="8" presStyleCnt="11" custLinFactNeighborX="-27088" custLinFactNeighborY="-13932">
        <dgm:presLayoutVars>
          <dgm:chMax val="0"/>
          <dgm:chPref val="0"/>
          <dgm:bulletEnabled val="1"/>
        </dgm:presLayoutVars>
      </dgm:prSet>
      <dgm:spPr/>
    </dgm:pt>
    <dgm:pt modelId="{2502341E-0B1F-4FCF-918B-9AEE92F5EAE6}" type="pres">
      <dgm:prSet presAssocID="{5552EC4B-575B-4D5A-B64D-590F14554C41}" presName="spVertical2" presStyleCnt="0"/>
      <dgm:spPr/>
    </dgm:pt>
    <dgm:pt modelId="{35C2EC37-F446-4CB4-953E-C0E22647084B}" type="pres">
      <dgm:prSet presAssocID="{5552EC4B-575B-4D5A-B64D-590F14554C41}" presName="spVertical3" presStyleCnt="0"/>
      <dgm:spPr/>
    </dgm:pt>
    <dgm:pt modelId="{C145475A-7638-4A29-82BE-CA43D2370BCF}" type="pres">
      <dgm:prSet presAssocID="{8AC449C4-4FCD-422E-B04F-8A8E6D9489F7}" presName="space" presStyleCnt="0"/>
      <dgm:spPr/>
    </dgm:pt>
    <dgm:pt modelId="{E4BD8D26-1A6B-49D9-A4BA-33CC0F5E5DEE}" type="pres">
      <dgm:prSet presAssocID="{C9FE063B-401B-4049-BCE6-E28E44296DBF}" presName="linV" presStyleCnt="0"/>
      <dgm:spPr/>
    </dgm:pt>
    <dgm:pt modelId="{AD5286C3-7D4C-477F-98E0-599A829D6BDA}" type="pres">
      <dgm:prSet presAssocID="{C9FE063B-401B-4049-BCE6-E28E44296DBF}" presName="spVertical1" presStyleCnt="0"/>
      <dgm:spPr/>
    </dgm:pt>
    <dgm:pt modelId="{A6D6C2E1-275A-4A09-A8B7-F8050E371B4A}" type="pres">
      <dgm:prSet presAssocID="{C9FE063B-401B-4049-BCE6-E28E44296DBF}" presName="parTx" presStyleLbl="revTx" presStyleIdx="9" presStyleCnt="11" custScaleX="127646">
        <dgm:presLayoutVars>
          <dgm:chMax val="0"/>
          <dgm:chPref val="0"/>
          <dgm:bulletEnabled val="1"/>
        </dgm:presLayoutVars>
      </dgm:prSet>
      <dgm:spPr/>
    </dgm:pt>
    <dgm:pt modelId="{7FB7A85E-01A2-48D2-BE7C-F743F90B34F7}" type="pres">
      <dgm:prSet presAssocID="{C9FE063B-401B-4049-BCE6-E28E44296DBF}" presName="spVertical2" presStyleCnt="0"/>
      <dgm:spPr/>
    </dgm:pt>
    <dgm:pt modelId="{C12ED39E-D914-4FC9-864F-DFE75AB9B7D1}" type="pres">
      <dgm:prSet presAssocID="{C9FE063B-401B-4049-BCE6-E28E44296DBF}" presName="spVertical3" presStyleCnt="0"/>
      <dgm:spPr/>
    </dgm:pt>
    <dgm:pt modelId="{C4F76E65-4077-471A-B376-645E8B3A3333}" type="pres">
      <dgm:prSet presAssocID="{70A8EBBC-37AF-4ED6-A469-6E3707E1DA6F}" presName="space" presStyleCnt="0"/>
      <dgm:spPr/>
    </dgm:pt>
    <dgm:pt modelId="{07EB9B50-C789-46DE-9495-DE381C72D725}" type="pres">
      <dgm:prSet presAssocID="{BACFB0F5-A8BA-49CB-B2A6-8637206E5DE2}" presName="linV" presStyleCnt="0"/>
      <dgm:spPr/>
    </dgm:pt>
    <dgm:pt modelId="{CF6C5646-A039-48A1-A2D5-048CAD1966E7}" type="pres">
      <dgm:prSet presAssocID="{BACFB0F5-A8BA-49CB-B2A6-8637206E5DE2}" presName="spVertical1" presStyleCnt="0"/>
      <dgm:spPr/>
    </dgm:pt>
    <dgm:pt modelId="{18530AC6-C68C-40EF-ABAE-352938AF47A6}" type="pres">
      <dgm:prSet presAssocID="{BACFB0F5-A8BA-49CB-B2A6-8637206E5DE2}" presName="parTx" presStyleLbl="revTx" presStyleIdx="10" presStyleCnt="11">
        <dgm:presLayoutVars>
          <dgm:chMax val="0"/>
          <dgm:chPref val="0"/>
          <dgm:bulletEnabled val="1"/>
        </dgm:presLayoutVars>
      </dgm:prSet>
      <dgm:spPr/>
    </dgm:pt>
    <dgm:pt modelId="{6FCD204B-C3A0-43DD-BED2-4328B20AB70C}" type="pres">
      <dgm:prSet presAssocID="{BACFB0F5-A8BA-49CB-B2A6-8637206E5DE2}" presName="spVertical2" presStyleCnt="0"/>
      <dgm:spPr/>
    </dgm:pt>
    <dgm:pt modelId="{DD14D2D0-1D6F-4CEE-8248-02AE3C540747}" type="pres">
      <dgm:prSet presAssocID="{BACFB0F5-A8BA-49CB-B2A6-8637206E5DE2}" presName="spVertical3" presStyleCnt="0"/>
      <dgm:spPr/>
    </dgm:pt>
    <dgm:pt modelId="{C8C627BF-32C9-48BF-8C02-628719B9C3C8}" type="pres">
      <dgm:prSet presAssocID="{8C466045-E5D9-47F6-B56F-85E68F0884F7}" presName="padding2" presStyleCnt="0"/>
      <dgm:spPr/>
    </dgm:pt>
    <dgm:pt modelId="{B2855B6D-5758-47E1-AA12-70CCD5A8F03F}" type="pres">
      <dgm:prSet presAssocID="{8C466045-E5D9-47F6-B56F-85E68F0884F7}" presName="negArrow" presStyleCnt="0"/>
      <dgm:spPr/>
    </dgm:pt>
    <dgm:pt modelId="{6B6AFB93-F804-462D-8B65-E53378848C4C}" type="pres">
      <dgm:prSet presAssocID="{8C466045-E5D9-47F6-B56F-85E68F0884F7}" presName="backgroundArrow" presStyleLbl="node1" presStyleIdx="0" presStyleCnt="1" custLinFactNeighborX="-198"/>
      <dgm:spPr>
        <a:ln>
          <a:solidFill>
            <a:srgbClr val="FF9999"/>
          </a:solidFill>
        </a:ln>
      </dgm:spPr>
    </dgm:pt>
  </dgm:ptLst>
  <dgm:cxnLst>
    <dgm:cxn modelId="{06C8630D-788B-46D5-9D09-0A0BD1F2F75A}" type="presOf" srcId="{54FE7EFB-7612-47DB-A689-34C60EC95DD5}" destId="{CDA267A5-9943-44CF-A7E8-5DEDB7EF95DD}" srcOrd="0" destOrd="0" presId="urn:microsoft.com/office/officeart/2005/8/layout/hProcess3"/>
    <dgm:cxn modelId="{F0480418-6207-4850-997A-B857F2E58795}" type="presOf" srcId="{EDE5E798-C126-45A0-99B1-65B2B73C32DD}" destId="{1771F81E-5ED5-4C53-B772-C21C3EF31CE4}" srcOrd="0" destOrd="0" presId="urn:microsoft.com/office/officeart/2005/8/layout/hProcess3"/>
    <dgm:cxn modelId="{02A8EA1F-6A4D-41C2-A1F9-61C5B0504076}" srcId="{8C466045-E5D9-47F6-B56F-85E68F0884F7}" destId="{91101D1C-B30F-4D62-912E-D3945A225A53}" srcOrd="1" destOrd="0" parTransId="{66DF6F57-033B-4500-A5AC-C20FD754BBF3}" sibTransId="{5FF8EF4D-5B72-43E9-AEAC-99C1E85E9C90}"/>
    <dgm:cxn modelId="{A9739429-2504-4CA6-AD2B-6F67624CD241}" type="presOf" srcId="{BACFB0F5-A8BA-49CB-B2A6-8637206E5DE2}" destId="{18530AC6-C68C-40EF-ABAE-352938AF47A6}" srcOrd="0" destOrd="0" presId="urn:microsoft.com/office/officeart/2005/8/layout/hProcess3"/>
    <dgm:cxn modelId="{19DA3034-1ADA-4F09-B4DB-54FE75192224}" type="presOf" srcId="{3329E84E-C19E-4C7E-8FB2-A2AF2CBAB38B}" destId="{4CF51C59-C27E-4F91-A178-6FEDA15BD64D}" srcOrd="0" destOrd="0" presId="urn:microsoft.com/office/officeart/2005/8/layout/hProcess3"/>
    <dgm:cxn modelId="{1FD1985F-979E-4D68-A675-B1DBF7A780B5}" type="presOf" srcId="{91101D1C-B30F-4D62-912E-D3945A225A53}" destId="{C79934EB-3D67-4868-9D6F-22DA5097EA1A}" srcOrd="0" destOrd="0" presId="urn:microsoft.com/office/officeart/2005/8/layout/hProcess3"/>
    <dgm:cxn modelId="{62F4AB68-8F19-4BF7-8A22-7B761D03B5A9}" type="presOf" srcId="{F564F4BE-02A7-44C9-9202-9F8F44004383}" destId="{3D4392A6-E0DE-42F3-8154-EC48BD50C6C9}" srcOrd="0" destOrd="0" presId="urn:microsoft.com/office/officeart/2005/8/layout/hProcess3"/>
    <dgm:cxn modelId="{CEB4594F-55A8-462E-8D6C-ACA8945F2EA3}" srcId="{8C466045-E5D9-47F6-B56F-85E68F0884F7}" destId="{BACFB0F5-A8BA-49CB-B2A6-8637206E5DE2}" srcOrd="10" destOrd="0" parTransId="{BAD176AF-2CB6-4432-9AD5-15570179DEA2}" sibTransId="{6F194E68-4EBF-4C69-A6C2-62D2636F1147}"/>
    <dgm:cxn modelId="{34D55A76-23BE-40BE-973A-187633EEBD57}" srcId="{8C466045-E5D9-47F6-B56F-85E68F0884F7}" destId="{F564F4BE-02A7-44C9-9202-9F8F44004383}" srcOrd="6" destOrd="0" parTransId="{01524DB7-0E85-4D85-9173-91194671E6FB}" sibTransId="{0A4349DF-C8E8-4D64-9C45-533437183D3A}"/>
    <dgm:cxn modelId="{B4F4C57E-AD0D-462B-ACE0-68C75C57F566}" type="presOf" srcId="{0BCC0613-E168-427C-9916-27E94BB881A0}" destId="{754E63E4-2464-49A6-8BE0-33E71F15A022}" srcOrd="0" destOrd="0" presId="urn:microsoft.com/office/officeart/2005/8/layout/hProcess3"/>
    <dgm:cxn modelId="{61731282-3C1E-4707-BDB6-8501B95AF38A}" srcId="{8C466045-E5D9-47F6-B56F-85E68F0884F7}" destId="{EDE5E798-C126-45A0-99B1-65B2B73C32DD}" srcOrd="3" destOrd="0" parTransId="{7431DBBE-4880-48A0-9273-39DA61CBE47D}" sibTransId="{DE4B9C9C-4432-49FC-8A40-50B6DAF947BA}"/>
    <dgm:cxn modelId="{F77DED86-7958-44B7-8BE6-C6B3C725FB84}" type="presOf" srcId="{1DB7287C-E26E-4BD8-B12D-D2014810EF73}" destId="{560BD213-B978-405B-AF81-9FBA6D3095B5}" srcOrd="0" destOrd="0" presId="urn:microsoft.com/office/officeart/2005/8/layout/hProcess3"/>
    <dgm:cxn modelId="{5C1DE593-F197-4759-B764-A7742E9375DD}" type="presOf" srcId="{39A91070-E564-4BC4-80B8-5A87DF12AA48}" destId="{FDDEAA28-E965-4774-8958-40A083EB5003}" srcOrd="0" destOrd="0" presId="urn:microsoft.com/office/officeart/2005/8/layout/hProcess3"/>
    <dgm:cxn modelId="{3592619F-E0A9-44A5-80E8-FC160CCF8695}" type="presOf" srcId="{5552EC4B-575B-4D5A-B64D-590F14554C41}" destId="{5E9C4DE9-8D3E-43EA-B0DF-9AED612D3661}" srcOrd="0" destOrd="0" presId="urn:microsoft.com/office/officeart/2005/8/layout/hProcess3"/>
    <dgm:cxn modelId="{F9FA13A7-2A20-45CC-ACB9-9CFAB5EFA807}" srcId="{8C466045-E5D9-47F6-B56F-85E68F0884F7}" destId="{3329E84E-C19E-4C7E-8FB2-A2AF2CBAB38B}" srcOrd="5" destOrd="0" parTransId="{ACA882DC-3E81-483B-A0D7-2B6B4F0C81AD}" sibTransId="{676440D0-0E13-4444-9363-68D3E495AD77}"/>
    <dgm:cxn modelId="{AC492EA9-D3D2-41EC-8359-139CC8170631}" srcId="{8C466045-E5D9-47F6-B56F-85E68F0884F7}" destId="{1DB7287C-E26E-4BD8-B12D-D2014810EF73}" srcOrd="0" destOrd="0" parTransId="{D84C6C0A-C42C-4C0E-B65D-FAED399D7725}" sibTransId="{4F6C3A71-D768-4940-85BC-A438FA3671E5}"/>
    <dgm:cxn modelId="{A29A7EBC-34EA-4D9F-B34F-237ADCDCEB30}" srcId="{8C466045-E5D9-47F6-B56F-85E68F0884F7}" destId="{5552EC4B-575B-4D5A-B64D-590F14554C41}" srcOrd="8" destOrd="0" parTransId="{14FC8290-BDA0-4277-A36B-A28BBE08D029}" sibTransId="{8AC449C4-4FCD-422E-B04F-8A8E6D9489F7}"/>
    <dgm:cxn modelId="{705756BF-A162-42A1-86D3-ECEE7B10DADF}" type="presOf" srcId="{C9FE063B-401B-4049-BCE6-E28E44296DBF}" destId="{A6D6C2E1-275A-4A09-A8B7-F8050E371B4A}" srcOrd="0" destOrd="0" presId="urn:microsoft.com/office/officeart/2005/8/layout/hProcess3"/>
    <dgm:cxn modelId="{C8F639C3-8AB4-4556-9E9B-1DC4C350702E}" srcId="{8C466045-E5D9-47F6-B56F-85E68F0884F7}" destId="{54FE7EFB-7612-47DB-A689-34C60EC95DD5}" srcOrd="4" destOrd="0" parTransId="{89B7C1C8-AF6F-4BA9-BA28-5F3F104BC2A8}" sibTransId="{224243EA-D261-420A-B07A-A8AFCCD1FA01}"/>
    <dgm:cxn modelId="{CF4709C8-4BC2-4690-AA83-037C5F61E03E}" srcId="{8C466045-E5D9-47F6-B56F-85E68F0884F7}" destId="{C9FE063B-401B-4049-BCE6-E28E44296DBF}" srcOrd="9" destOrd="0" parTransId="{DEFD89B7-CFF8-45F8-A9D7-F3F4A1C2BE3A}" sibTransId="{70A8EBBC-37AF-4ED6-A469-6E3707E1DA6F}"/>
    <dgm:cxn modelId="{6D3F49EE-8BD9-4AB2-8C6C-EED08E2BAC88}" srcId="{8C466045-E5D9-47F6-B56F-85E68F0884F7}" destId="{0BCC0613-E168-427C-9916-27E94BB881A0}" srcOrd="2" destOrd="0" parTransId="{F59AD304-A72D-45E5-A200-794BDC198CD0}" sibTransId="{D5BA4B11-7371-4503-B14E-FFA540D8EAD7}"/>
    <dgm:cxn modelId="{CCAFA2F5-5DEF-45B3-88F5-DAB9090ADCB8}" srcId="{8C466045-E5D9-47F6-B56F-85E68F0884F7}" destId="{39A91070-E564-4BC4-80B8-5A87DF12AA48}" srcOrd="7" destOrd="0" parTransId="{81930CBE-8C9D-40C6-AAB8-67E0ECDB03AD}" sibTransId="{2F5F7177-3BD2-4C4F-A48F-BA75591C789D}"/>
    <dgm:cxn modelId="{CA072EFA-272F-4C3A-A6C3-DC1CF0B77647}" type="presOf" srcId="{8C466045-E5D9-47F6-B56F-85E68F0884F7}" destId="{C13F7221-A55C-4805-9655-EB0B0258FFB1}" srcOrd="0" destOrd="0" presId="urn:microsoft.com/office/officeart/2005/8/layout/hProcess3"/>
    <dgm:cxn modelId="{88EF17FE-6646-456B-96B8-1462C5B7504D}" type="presParOf" srcId="{C13F7221-A55C-4805-9655-EB0B0258FFB1}" destId="{4C1580CC-4FB1-4D14-A5E7-DB38FF91F7FE}" srcOrd="0" destOrd="0" presId="urn:microsoft.com/office/officeart/2005/8/layout/hProcess3"/>
    <dgm:cxn modelId="{479395AF-38F6-4392-B00C-0EBEA49D6591}" type="presParOf" srcId="{C13F7221-A55C-4805-9655-EB0B0258FFB1}" destId="{71390C98-A066-4380-B6E1-A876266A4A03}" srcOrd="1" destOrd="0" presId="urn:microsoft.com/office/officeart/2005/8/layout/hProcess3"/>
    <dgm:cxn modelId="{CCF923FF-892E-4CE6-B9C9-D393741C8A05}" type="presParOf" srcId="{71390C98-A066-4380-B6E1-A876266A4A03}" destId="{C9AB97A3-4B60-474C-91D3-B9E1CC48B57C}" srcOrd="0" destOrd="0" presId="urn:microsoft.com/office/officeart/2005/8/layout/hProcess3"/>
    <dgm:cxn modelId="{65494E97-D384-41DE-BD61-2A2C20C6A4BE}" type="presParOf" srcId="{71390C98-A066-4380-B6E1-A876266A4A03}" destId="{C41F0A86-3FDF-4225-B4EF-E9EBD9D92E1D}" srcOrd="1" destOrd="0" presId="urn:microsoft.com/office/officeart/2005/8/layout/hProcess3"/>
    <dgm:cxn modelId="{FB09C92F-22D7-4F69-BFDE-3148DC377EE9}" type="presParOf" srcId="{C41F0A86-3FDF-4225-B4EF-E9EBD9D92E1D}" destId="{62BF4910-A9F2-4303-BE9B-0AD7C15115CC}" srcOrd="0" destOrd="0" presId="urn:microsoft.com/office/officeart/2005/8/layout/hProcess3"/>
    <dgm:cxn modelId="{A9AFC9B3-9147-41DE-9B18-A6E5F83DB2BE}" type="presParOf" srcId="{C41F0A86-3FDF-4225-B4EF-E9EBD9D92E1D}" destId="{560BD213-B978-405B-AF81-9FBA6D3095B5}" srcOrd="1" destOrd="0" presId="urn:microsoft.com/office/officeart/2005/8/layout/hProcess3"/>
    <dgm:cxn modelId="{290BD227-AC0E-438A-AE43-AF544A25F51E}" type="presParOf" srcId="{C41F0A86-3FDF-4225-B4EF-E9EBD9D92E1D}" destId="{1082B313-4FD9-47E6-9447-EB533D709E2E}" srcOrd="2" destOrd="0" presId="urn:microsoft.com/office/officeart/2005/8/layout/hProcess3"/>
    <dgm:cxn modelId="{C394E7CC-FD9C-4CAE-AEAC-986D0CD0ABF3}" type="presParOf" srcId="{C41F0A86-3FDF-4225-B4EF-E9EBD9D92E1D}" destId="{92362D49-9A57-4459-A31D-38BC4794619F}" srcOrd="3" destOrd="0" presId="urn:microsoft.com/office/officeart/2005/8/layout/hProcess3"/>
    <dgm:cxn modelId="{47E6FB29-D729-433B-B014-E72CD1CE03C5}" type="presParOf" srcId="{71390C98-A066-4380-B6E1-A876266A4A03}" destId="{1047F2D5-C25B-4440-9B7F-0F1599137F79}" srcOrd="2" destOrd="0" presId="urn:microsoft.com/office/officeart/2005/8/layout/hProcess3"/>
    <dgm:cxn modelId="{6A900CA8-341C-47DC-8D6D-2FA0893FF34A}" type="presParOf" srcId="{71390C98-A066-4380-B6E1-A876266A4A03}" destId="{69CA1DC1-5415-42B3-818D-55E086EF74A9}" srcOrd="3" destOrd="0" presId="urn:microsoft.com/office/officeart/2005/8/layout/hProcess3"/>
    <dgm:cxn modelId="{E07595AF-810C-4BAA-8338-B7C5FD56ADB2}" type="presParOf" srcId="{69CA1DC1-5415-42B3-818D-55E086EF74A9}" destId="{CC525519-D59D-4372-B039-10C10D4304DA}" srcOrd="0" destOrd="0" presId="urn:microsoft.com/office/officeart/2005/8/layout/hProcess3"/>
    <dgm:cxn modelId="{A9C84381-6B6F-4F60-ACCB-4AFE34B14983}" type="presParOf" srcId="{69CA1DC1-5415-42B3-818D-55E086EF74A9}" destId="{C79934EB-3D67-4868-9D6F-22DA5097EA1A}" srcOrd="1" destOrd="0" presId="urn:microsoft.com/office/officeart/2005/8/layout/hProcess3"/>
    <dgm:cxn modelId="{EF090E85-8EB7-4D42-8497-3030B680AA33}" type="presParOf" srcId="{69CA1DC1-5415-42B3-818D-55E086EF74A9}" destId="{C7EB5F33-EC16-42DD-B0DD-8390E83F9854}" srcOrd="2" destOrd="0" presId="urn:microsoft.com/office/officeart/2005/8/layout/hProcess3"/>
    <dgm:cxn modelId="{B61BED4F-0A76-4FAF-A2BA-B790EA0C7635}" type="presParOf" srcId="{69CA1DC1-5415-42B3-818D-55E086EF74A9}" destId="{84F23DFA-C8E9-40E9-8787-5B2D0DBC0C16}" srcOrd="3" destOrd="0" presId="urn:microsoft.com/office/officeart/2005/8/layout/hProcess3"/>
    <dgm:cxn modelId="{88CE6180-193D-4DB6-B4C7-1F1D26C38F1C}" type="presParOf" srcId="{71390C98-A066-4380-B6E1-A876266A4A03}" destId="{F4F42B93-AA26-4FFC-B61A-737A25EE7717}" srcOrd="4" destOrd="0" presId="urn:microsoft.com/office/officeart/2005/8/layout/hProcess3"/>
    <dgm:cxn modelId="{23D864D5-94CB-4FFF-8B16-1F628E1A4506}" type="presParOf" srcId="{71390C98-A066-4380-B6E1-A876266A4A03}" destId="{1AA4187F-D565-4709-8EAE-933E35B59FD6}" srcOrd="5" destOrd="0" presId="urn:microsoft.com/office/officeart/2005/8/layout/hProcess3"/>
    <dgm:cxn modelId="{244583F5-35B3-4DF8-85ED-BB909DC3BDD7}" type="presParOf" srcId="{1AA4187F-D565-4709-8EAE-933E35B59FD6}" destId="{4D7F4B48-6ECC-46E3-8B76-7450363945A0}" srcOrd="0" destOrd="0" presId="urn:microsoft.com/office/officeart/2005/8/layout/hProcess3"/>
    <dgm:cxn modelId="{48801F39-B101-41EA-AA8E-947379BE9040}" type="presParOf" srcId="{1AA4187F-D565-4709-8EAE-933E35B59FD6}" destId="{754E63E4-2464-49A6-8BE0-33E71F15A022}" srcOrd="1" destOrd="0" presId="urn:microsoft.com/office/officeart/2005/8/layout/hProcess3"/>
    <dgm:cxn modelId="{418B7050-8C6E-406D-A066-3D81BAB80B6A}" type="presParOf" srcId="{1AA4187F-D565-4709-8EAE-933E35B59FD6}" destId="{B770A5A2-03BA-4F68-8A7D-D812592965E0}" srcOrd="2" destOrd="0" presId="urn:microsoft.com/office/officeart/2005/8/layout/hProcess3"/>
    <dgm:cxn modelId="{378AD957-0C88-428D-B366-3DF70EDB424D}" type="presParOf" srcId="{1AA4187F-D565-4709-8EAE-933E35B59FD6}" destId="{B4D164CC-2424-4451-9FD2-62294E9C7035}" srcOrd="3" destOrd="0" presId="urn:microsoft.com/office/officeart/2005/8/layout/hProcess3"/>
    <dgm:cxn modelId="{B56D71B3-0BAE-497D-AC58-82F6561CA138}" type="presParOf" srcId="{71390C98-A066-4380-B6E1-A876266A4A03}" destId="{B75C6088-AF8E-41C3-A415-769007ADBE2F}" srcOrd="6" destOrd="0" presId="urn:microsoft.com/office/officeart/2005/8/layout/hProcess3"/>
    <dgm:cxn modelId="{0AB39367-1948-41F6-B58C-09ED97A880F5}" type="presParOf" srcId="{71390C98-A066-4380-B6E1-A876266A4A03}" destId="{4BE10D31-3267-46E8-B488-0D26F4CD30F1}" srcOrd="7" destOrd="0" presId="urn:microsoft.com/office/officeart/2005/8/layout/hProcess3"/>
    <dgm:cxn modelId="{151018A2-344B-4A02-87FB-AFF403BF8AE2}" type="presParOf" srcId="{4BE10D31-3267-46E8-B488-0D26F4CD30F1}" destId="{4886F2B7-C284-4011-A5D8-5E99D32D731D}" srcOrd="0" destOrd="0" presId="urn:microsoft.com/office/officeart/2005/8/layout/hProcess3"/>
    <dgm:cxn modelId="{EB66322E-AEE0-472E-9257-0919B1FB7393}" type="presParOf" srcId="{4BE10D31-3267-46E8-B488-0D26F4CD30F1}" destId="{1771F81E-5ED5-4C53-B772-C21C3EF31CE4}" srcOrd="1" destOrd="0" presId="urn:microsoft.com/office/officeart/2005/8/layout/hProcess3"/>
    <dgm:cxn modelId="{1A156D9A-7F87-42FF-9DE2-73E7C24092E6}" type="presParOf" srcId="{4BE10D31-3267-46E8-B488-0D26F4CD30F1}" destId="{66836B18-7324-4F8D-B5C5-A49B01170069}" srcOrd="2" destOrd="0" presId="urn:microsoft.com/office/officeart/2005/8/layout/hProcess3"/>
    <dgm:cxn modelId="{B4F0ACA3-EBFE-433C-B82F-5FAEF67949E2}" type="presParOf" srcId="{4BE10D31-3267-46E8-B488-0D26F4CD30F1}" destId="{086B15BB-D62F-4D3A-A3AA-93285371A2A8}" srcOrd="3" destOrd="0" presId="urn:microsoft.com/office/officeart/2005/8/layout/hProcess3"/>
    <dgm:cxn modelId="{96A0F151-7AF0-4592-980B-FBE667F71E0B}" type="presParOf" srcId="{71390C98-A066-4380-B6E1-A876266A4A03}" destId="{10580090-1900-45E7-97A6-767FA0DB7B4C}" srcOrd="8" destOrd="0" presId="urn:microsoft.com/office/officeart/2005/8/layout/hProcess3"/>
    <dgm:cxn modelId="{6FA147FD-164B-4807-9FC5-2DEFDAA7BFAC}" type="presParOf" srcId="{71390C98-A066-4380-B6E1-A876266A4A03}" destId="{B27EF564-DE19-4C6D-8205-33F0C2D6F0F1}" srcOrd="9" destOrd="0" presId="urn:microsoft.com/office/officeart/2005/8/layout/hProcess3"/>
    <dgm:cxn modelId="{CFF065D2-BA5C-44A1-B252-B8E2DE5BC09E}" type="presParOf" srcId="{B27EF564-DE19-4C6D-8205-33F0C2D6F0F1}" destId="{53132958-83E7-4671-980B-47FD0F802E98}" srcOrd="0" destOrd="0" presId="urn:microsoft.com/office/officeart/2005/8/layout/hProcess3"/>
    <dgm:cxn modelId="{91AF0D63-D9C0-48B1-B3C3-F2F4A0B7E1B3}" type="presParOf" srcId="{B27EF564-DE19-4C6D-8205-33F0C2D6F0F1}" destId="{CDA267A5-9943-44CF-A7E8-5DEDB7EF95DD}" srcOrd="1" destOrd="0" presId="urn:microsoft.com/office/officeart/2005/8/layout/hProcess3"/>
    <dgm:cxn modelId="{FFAC7258-35E6-44AB-A8CF-E2F4D4542047}" type="presParOf" srcId="{B27EF564-DE19-4C6D-8205-33F0C2D6F0F1}" destId="{13D439E4-C4AE-4705-BD06-BB3122830E1F}" srcOrd="2" destOrd="0" presId="urn:microsoft.com/office/officeart/2005/8/layout/hProcess3"/>
    <dgm:cxn modelId="{C2012AD5-A8D0-4294-86B5-4C5273F8B362}" type="presParOf" srcId="{B27EF564-DE19-4C6D-8205-33F0C2D6F0F1}" destId="{0550930E-0F26-46A4-8E0B-FDA65A7C8628}" srcOrd="3" destOrd="0" presId="urn:microsoft.com/office/officeart/2005/8/layout/hProcess3"/>
    <dgm:cxn modelId="{1F21EB87-90F3-4778-83F3-9ECF381A5D04}" type="presParOf" srcId="{71390C98-A066-4380-B6E1-A876266A4A03}" destId="{FB4FFB78-76FD-4DDF-AD7F-07C2946C9926}" srcOrd="10" destOrd="0" presId="urn:microsoft.com/office/officeart/2005/8/layout/hProcess3"/>
    <dgm:cxn modelId="{BA40C5E4-145C-46D3-B1B0-9A7C485EF853}" type="presParOf" srcId="{71390C98-A066-4380-B6E1-A876266A4A03}" destId="{A02F4BEB-86F8-4389-8946-0B7BD17F4428}" srcOrd="11" destOrd="0" presId="urn:microsoft.com/office/officeart/2005/8/layout/hProcess3"/>
    <dgm:cxn modelId="{667FB124-138C-4D96-8DF3-14B58E90F4D2}" type="presParOf" srcId="{A02F4BEB-86F8-4389-8946-0B7BD17F4428}" destId="{F6FE7088-ED3C-488E-8D5C-94DC737CD84C}" srcOrd="0" destOrd="0" presId="urn:microsoft.com/office/officeart/2005/8/layout/hProcess3"/>
    <dgm:cxn modelId="{7ECCA1D4-24F9-4ACB-A053-D292AA7ADCEC}" type="presParOf" srcId="{A02F4BEB-86F8-4389-8946-0B7BD17F4428}" destId="{4CF51C59-C27E-4F91-A178-6FEDA15BD64D}" srcOrd="1" destOrd="0" presId="urn:microsoft.com/office/officeart/2005/8/layout/hProcess3"/>
    <dgm:cxn modelId="{ADA2FFB6-EB8A-47E4-A934-84ABB54B90D8}" type="presParOf" srcId="{A02F4BEB-86F8-4389-8946-0B7BD17F4428}" destId="{16EC881B-7EC2-40DA-BF26-4D02D9D05BCB}" srcOrd="2" destOrd="0" presId="urn:microsoft.com/office/officeart/2005/8/layout/hProcess3"/>
    <dgm:cxn modelId="{DDFFAE9B-FFA8-4F3E-8CAD-65B3766603F5}" type="presParOf" srcId="{A02F4BEB-86F8-4389-8946-0B7BD17F4428}" destId="{0A077464-D4EE-4579-92E9-A1469EDEE78F}" srcOrd="3" destOrd="0" presId="urn:microsoft.com/office/officeart/2005/8/layout/hProcess3"/>
    <dgm:cxn modelId="{D32A7C34-0241-4DEF-8F82-62C81E524CAF}" type="presParOf" srcId="{71390C98-A066-4380-B6E1-A876266A4A03}" destId="{B5ED8AB3-4E93-4E53-9AFB-9E0065777B78}" srcOrd="12" destOrd="0" presId="urn:microsoft.com/office/officeart/2005/8/layout/hProcess3"/>
    <dgm:cxn modelId="{1DF1EC8A-5E92-478E-8AE3-64AE16D15583}" type="presParOf" srcId="{71390C98-A066-4380-B6E1-A876266A4A03}" destId="{4981D16D-E30B-4CFF-AFAA-A0AA982421FD}" srcOrd="13" destOrd="0" presId="urn:microsoft.com/office/officeart/2005/8/layout/hProcess3"/>
    <dgm:cxn modelId="{9FF2EFC6-D029-4E37-8EED-D368B78002E3}" type="presParOf" srcId="{4981D16D-E30B-4CFF-AFAA-A0AA982421FD}" destId="{F3E5C298-1F7E-43D3-90E9-A716E135C6FB}" srcOrd="0" destOrd="0" presId="urn:microsoft.com/office/officeart/2005/8/layout/hProcess3"/>
    <dgm:cxn modelId="{14C230DA-8616-4C9E-9C58-8BED76CBB92E}" type="presParOf" srcId="{4981D16D-E30B-4CFF-AFAA-A0AA982421FD}" destId="{3D4392A6-E0DE-42F3-8154-EC48BD50C6C9}" srcOrd="1" destOrd="0" presId="urn:microsoft.com/office/officeart/2005/8/layout/hProcess3"/>
    <dgm:cxn modelId="{05CCC8FA-301E-4BA8-9A94-4536C7A71B2D}" type="presParOf" srcId="{4981D16D-E30B-4CFF-AFAA-A0AA982421FD}" destId="{FDA71BD3-63EA-49FE-AF08-0907A08B916E}" srcOrd="2" destOrd="0" presId="urn:microsoft.com/office/officeart/2005/8/layout/hProcess3"/>
    <dgm:cxn modelId="{74212D8F-D6B9-4E0A-81DC-DB7C916F8802}" type="presParOf" srcId="{4981D16D-E30B-4CFF-AFAA-A0AA982421FD}" destId="{91B03FA2-F652-407A-A3D6-1C5D767C6E0A}" srcOrd="3" destOrd="0" presId="urn:microsoft.com/office/officeart/2005/8/layout/hProcess3"/>
    <dgm:cxn modelId="{01029BB9-D9AD-4D0A-BD2A-30A5925B37D4}" type="presParOf" srcId="{71390C98-A066-4380-B6E1-A876266A4A03}" destId="{59B94CCF-648A-423A-B936-426C7861FB6B}" srcOrd="14" destOrd="0" presId="urn:microsoft.com/office/officeart/2005/8/layout/hProcess3"/>
    <dgm:cxn modelId="{C3E8F547-211D-4514-A081-64A2DE6B94C3}" type="presParOf" srcId="{71390C98-A066-4380-B6E1-A876266A4A03}" destId="{CA5E721F-CD29-4E40-AC65-A7A9D7FAB8B2}" srcOrd="15" destOrd="0" presId="urn:microsoft.com/office/officeart/2005/8/layout/hProcess3"/>
    <dgm:cxn modelId="{7043DD3F-8B28-4B67-8B69-181B5A8F8F95}" type="presParOf" srcId="{CA5E721F-CD29-4E40-AC65-A7A9D7FAB8B2}" destId="{57829E4E-4F6E-4121-92D9-C1D6EDE33A58}" srcOrd="0" destOrd="0" presId="urn:microsoft.com/office/officeart/2005/8/layout/hProcess3"/>
    <dgm:cxn modelId="{33D70612-1218-4735-8841-4937C05BBD2E}" type="presParOf" srcId="{CA5E721F-CD29-4E40-AC65-A7A9D7FAB8B2}" destId="{FDDEAA28-E965-4774-8958-40A083EB5003}" srcOrd="1" destOrd="0" presId="urn:microsoft.com/office/officeart/2005/8/layout/hProcess3"/>
    <dgm:cxn modelId="{ECC51BA2-7A93-4E8F-88E7-0B1BC2FD560A}" type="presParOf" srcId="{CA5E721F-CD29-4E40-AC65-A7A9D7FAB8B2}" destId="{79EFD912-9148-40B8-BAB6-22FDE650D529}" srcOrd="2" destOrd="0" presId="urn:microsoft.com/office/officeart/2005/8/layout/hProcess3"/>
    <dgm:cxn modelId="{A3BE4975-051D-4033-A4D4-063CE20EF4A6}" type="presParOf" srcId="{CA5E721F-CD29-4E40-AC65-A7A9D7FAB8B2}" destId="{01407AA2-3E5F-435F-B839-C4D48B26563B}" srcOrd="3" destOrd="0" presId="urn:microsoft.com/office/officeart/2005/8/layout/hProcess3"/>
    <dgm:cxn modelId="{9F821AE8-4B3D-4655-BA02-368502A29351}" type="presParOf" srcId="{71390C98-A066-4380-B6E1-A876266A4A03}" destId="{4D083BBF-E906-48B4-9616-880B349326FA}" srcOrd="16" destOrd="0" presId="urn:microsoft.com/office/officeart/2005/8/layout/hProcess3"/>
    <dgm:cxn modelId="{8CEAD22E-B533-4B43-8E10-116DEEA5A65B}" type="presParOf" srcId="{71390C98-A066-4380-B6E1-A876266A4A03}" destId="{749E6077-4DDB-4CC2-99FE-90B57E26C5D2}" srcOrd="17" destOrd="0" presId="urn:microsoft.com/office/officeart/2005/8/layout/hProcess3"/>
    <dgm:cxn modelId="{11B57340-25F1-44D2-A28C-9C07232BDCE7}" type="presParOf" srcId="{749E6077-4DDB-4CC2-99FE-90B57E26C5D2}" destId="{DFBCFC7C-A9FE-4BEE-BB87-C569EED77424}" srcOrd="0" destOrd="0" presId="urn:microsoft.com/office/officeart/2005/8/layout/hProcess3"/>
    <dgm:cxn modelId="{201844E0-AE31-4030-BFBE-04E2A2BF62D0}" type="presParOf" srcId="{749E6077-4DDB-4CC2-99FE-90B57E26C5D2}" destId="{5E9C4DE9-8D3E-43EA-B0DF-9AED612D3661}" srcOrd="1" destOrd="0" presId="urn:microsoft.com/office/officeart/2005/8/layout/hProcess3"/>
    <dgm:cxn modelId="{AF26150C-D787-4CF7-96C9-AA8CCF1970F1}" type="presParOf" srcId="{749E6077-4DDB-4CC2-99FE-90B57E26C5D2}" destId="{2502341E-0B1F-4FCF-918B-9AEE92F5EAE6}" srcOrd="2" destOrd="0" presId="urn:microsoft.com/office/officeart/2005/8/layout/hProcess3"/>
    <dgm:cxn modelId="{06A3937F-245C-4EF6-ACCD-20CA158758EE}" type="presParOf" srcId="{749E6077-4DDB-4CC2-99FE-90B57E26C5D2}" destId="{35C2EC37-F446-4CB4-953E-C0E22647084B}" srcOrd="3" destOrd="0" presId="urn:microsoft.com/office/officeart/2005/8/layout/hProcess3"/>
    <dgm:cxn modelId="{E45A2F28-0F7B-4F11-AC53-D76D1562030F}" type="presParOf" srcId="{71390C98-A066-4380-B6E1-A876266A4A03}" destId="{C145475A-7638-4A29-82BE-CA43D2370BCF}" srcOrd="18" destOrd="0" presId="urn:microsoft.com/office/officeart/2005/8/layout/hProcess3"/>
    <dgm:cxn modelId="{95CD3355-DD4B-465D-A1C1-41A8BC436901}" type="presParOf" srcId="{71390C98-A066-4380-B6E1-A876266A4A03}" destId="{E4BD8D26-1A6B-49D9-A4BA-33CC0F5E5DEE}" srcOrd="19" destOrd="0" presId="urn:microsoft.com/office/officeart/2005/8/layout/hProcess3"/>
    <dgm:cxn modelId="{85BA2E47-05E1-479A-9296-4974A48C1E05}" type="presParOf" srcId="{E4BD8D26-1A6B-49D9-A4BA-33CC0F5E5DEE}" destId="{AD5286C3-7D4C-477F-98E0-599A829D6BDA}" srcOrd="0" destOrd="0" presId="urn:microsoft.com/office/officeart/2005/8/layout/hProcess3"/>
    <dgm:cxn modelId="{AD80E6A0-D765-41C2-9522-7948CD74E25F}" type="presParOf" srcId="{E4BD8D26-1A6B-49D9-A4BA-33CC0F5E5DEE}" destId="{A6D6C2E1-275A-4A09-A8B7-F8050E371B4A}" srcOrd="1" destOrd="0" presId="urn:microsoft.com/office/officeart/2005/8/layout/hProcess3"/>
    <dgm:cxn modelId="{E8B335A5-CEE9-4203-9053-F44EA2F319F4}" type="presParOf" srcId="{E4BD8D26-1A6B-49D9-A4BA-33CC0F5E5DEE}" destId="{7FB7A85E-01A2-48D2-BE7C-F743F90B34F7}" srcOrd="2" destOrd="0" presId="urn:microsoft.com/office/officeart/2005/8/layout/hProcess3"/>
    <dgm:cxn modelId="{39A848C6-10FB-464A-9499-5C6E1DD28497}" type="presParOf" srcId="{E4BD8D26-1A6B-49D9-A4BA-33CC0F5E5DEE}" destId="{C12ED39E-D914-4FC9-864F-DFE75AB9B7D1}" srcOrd="3" destOrd="0" presId="urn:microsoft.com/office/officeart/2005/8/layout/hProcess3"/>
    <dgm:cxn modelId="{F1F2934C-2AAD-4F2B-95F3-8164A02A22AE}" type="presParOf" srcId="{71390C98-A066-4380-B6E1-A876266A4A03}" destId="{C4F76E65-4077-471A-B376-645E8B3A3333}" srcOrd="20" destOrd="0" presId="urn:microsoft.com/office/officeart/2005/8/layout/hProcess3"/>
    <dgm:cxn modelId="{EADF6434-335D-4450-85B3-928B8042A335}" type="presParOf" srcId="{71390C98-A066-4380-B6E1-A876266A4A03}" destId="{07EB9B50-C789-46DE-9495-DE381C72D725}" srcOrd="21" destOrd="0" presId="urn:microsoft.com/office/officeart/2005/8/layout/hProcess3"/>
    <dgm:cxn modelId="{4265BEB2-A7C0-437A-AEAD-B7E623448AA0}" type="presParOf" srcId="{07EB9B50-C789-46DE-9495-DE381C72D725}" destId="{CF6C5646-A039-48A1-A2D5-048CAD1966E7}" srcOrd="0" destOrd="0" presId="urn:microsoft.com/office/officeart/2005/8/layout/hProcess3"/>
    <dgm:cxn modelId="{0571FCED-6618-46FB-B16F-B5F9117A2471}" type="presParOf" srcId="{07EB9B50-C789-46DE-9495-DE381C72D725}" destId="{18530AC6-C68C-40EF-ABAE-352938AF47A6}" srcOrd="1" destOrd="0" presId="urn:microsoft.com/office/officeart/2005/8/layout/hProcess3"/>
    <dgm:cxn modelId="{2DCE40C2-FB23-42B2-BCCA-BBF2F2A98C21}" type="presParOf" srcId="{07EB9B50-C789-46DE-9495-DE381C72D725}" destId="{6FCD204B-C3A0-43DD-BED2-4328B20AB70C}" srcOrd="2" destOrd="0" presId="urn:microsoft.com/office/officeart/2005/8/layout/hProcess3"/>
    <dgm:cxn modelId="{4A1BEA17-3348-43A7-A53C-592B3233E2E0}" type="presParOf" srcId="{07EB9B50-C789-46DE-9495-DE381C72D725}" destId="{DD14D2D0-1D6F-4CEE-8248-02AE3C540747}" srcOrd="3" destOrd="0" presId="urn:microsoft.com/office/officeart/2005/8/layout/hProcess3"/>
    <dgm:cxn modelId="{FD026356-D9F9-4DFB-9172-E6B6E931E002}" type="presParOf" srcId="{71390C98-A066-4380-B6E1-A876266A4A03}" destId="{C8C627BF-32C9-48BF-8C02-628719B9C3C8}" srcOrd="22" destOrd="0" presId="urn:microsoft.com/office/officeart/2005/8/layout/hProcess3"/>
    <dgm:cxn modelId="{43EA3496-9F6B-4F23-83B6-59D94BA2F0EF}" type="presParOf" srcId="{71390C98-A066-4380-B6E1-A876266A4A03}" destId="{B2855B6D-5758-47E1-AA12-70CCD5A8F03F}" srcOrd="23" destOrd="0" presId="urn:microsoft.com/office/officeart/2005/8/layout/hProcess3"/>
    <dgm:cxn modelId="{06E4ED85-88D6-45D2-980E-28E0EEC1ABE5}" type="presParOf" srcId="{71390C98-A066-4380-B6E1-A876266A4A03}" destId="{6B6AFB93-F804-462D-8B65-E53378848C4C}" srcOrd="2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E51E6-0BD7-4135-9A8B-A2F2B52076E5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4310B154-90F1-409C-B656-2A549638AE58}">
      <dgm:prSet phldr="0"/>
      <dgm:spPr/>
      <dgm:t>
        <a:bodyPr/>
        <a:lstStyle/>
        <a:p>
          <a:pPr rtl="0"/>
          <a:r>
            <a:rPr lang="en-GB">
              <a:solidFill>
                <a:srgbClr val="010000"/>
              </a:solidFill>
              <a:latin typeface="Calibri"/>
            </a:rPr>
            <a:t>Texture-</a:t>
          </a:r>
          <a:r>
            <a:rPr lang="en-GB" b="0" i="0" u="none" strike="noStrike" cap="none" baseline="0" noProof="0">
              <a:solidFill>
                <a:srgbClr val="010000"/>
              </a:solidFill>
              <a:latin typeface="Calibri"/>
              <a:cs typeface="Calibri"/>
            </a:rPr>
            <a:t> to explore different surfaces and tools to make texture</a:t>
          </a:r>
        </a:p>
      </dgm:t>
    </dgm:pt>
    <dgm:pt modelId="{BD07F45B-0EF2-4B6D-9CED-9BCE099D40FC}" type="parTrans" cxnId="{B4C45B21-28DA-444F-8887-BD528D2B10FC}">
      <dgm:prSet/>
      <dgm:spPr/>
    </dgm:pt>
    <dgm:pt modelId="{BC82F933-F505-46BC-AA61-7EF6DDBC2105}" type="sibTrans" cxnId="{B4C45B21-28DA-444F-8887-BD528D2B10FC}">
      <dgm:prSet/>
      <dgm:spPr/>
      <dgm:t>
        <a:bodyPr/>
        <a:lstStyle/>
        <a:p>
          <a:endParaRPr lang="en-GB"/>
        </a:p>
      </dgm:t>
    </dgm:pt>
    <dgm:pt modelId="{C1EA5692-F30F-42F5-9EB3-FAFAA60FAE61}">
      <dgm:prSet phldr="0"/>
      <dgm:spPr/>
      <dgm:t>
        <a:bodyPr/>
        <a:lstStyle/>
        <a:p>
          <a:pPr rtl="0"/>
          <a:r>
            <a:rPr lang="en-GB">
              <a:latin typeface="Calibri"/>
            </a:rPr>
            <a:t>Drawing tools- oil pastels, charcoal, pastels, pen</a:t>
          </a:r>
        </a:p>
      </dgm:t>
    </dgm:pt>
    <dgm:pt modelId="{84458FEB-21AD-4F12-A277-830593C9D396}" type="parTrans" cxnId="{A8A7DD60-53A2-450B-A50C-CB487C9725BE}">
      <dgm:prSet/>
      <dgm:spPr/>
    </dgm:pt>
    <dgm:pt modelId="{F8913CFA-247F-4913-AF17-B3DF107AE08E}" type="sibTrans" cxnId="{A8A7DD60-53A2-450B-A50C-CB487C9725BE}">
      <dgm:prSet/>
      <dgm:spPr/>
      <dgm:t>
        <a:bodyPr/>
        <a:lstStyle/>
        <a:p>
          <a:endParaRPr lang="en-GB"/>
        </a:p>
      </dgm:t>
    </dgm:pt>
    <dgm:pt modelId="{F0984E6F-6B08-42CE-BC30-678BC24F98F5}">
      <dgm:prSet phldr="0"/>
      <dgm:spPr/>
      <dgm:t>
        <a:bodyPr/>
        <a:lstStyle/>
        <a:p>
          <a:pPr rtl="0"/>
          <a:r>
            <a:rPr lang="en-GB">
              <a:latin typeface="Calibri"/>
            </a:rPr>
            <a:t>Observation- to draw from sight</a:t>
          </a:r>
        </a:p>
      </dgm:t>
    </dgm:pt>
    <dgm:pt modelId="{8C992D03-35F9-4BD2-AB34-9E7573F5C378}" type="parTrans" cxnId="{0C3CB9FE-B91F-48D5-A4DB-D6B329D52043}">
      <dgm:prSet/>
      <dgm:spPr/>
    </dgm:pt>
    <dgm:pt modelId="{F8A3AE33-B52B-4B2D-ACC2-C58619A5B72A}" type="sibTrans" cxnId="{0C3CB9FE-B91F-48D5-A4DB-D6B329D52043}">
      <dgm:prSet/>
      <dgm:spPr/>
      <dgm:t>
        <a:bodyPr/>
        <a:lstStyle/>
        <a:p>
          <a:endParaRPr lang="en-GB"/>
        </a:p>
      </dgm:t>
    </dgm:pt>
    <dgm:pt modelId="{510442E8-F731-4AFC-A044-3E907E4BA69A}">
      <dgm:prSet phldr="0"/>
      <dgm:spPr/>
      <dgm:t>
        <a:bodyPr/>
        <a:lstStyle/>
        <a:p>
          <a:pPr rtl="0"/>
          <a:r>
            <a:rPr lang="en-GB">
              <a:latin typeface="Calibri"/>
            </a:rPr>
            <a:t>Colour- mix primary colours</a:t>
          </a:r>
          <a:r>
            <a:rPr lang="en-GB" sz="1100">
              <a:latin typeface="Calibri"/>
            </a:rPr>
            <a:t> </a:t>
          </a:r>
          <a:endParaRPr lang="en-GB">
            <a:latin typeface="Calibri"/>
          </a:endParaRPr>
        </a:p>
      </dgm:t>
    </dgm:pt>
    <dgm:pt modelId="{E62A3D79-8004-47B3-A8F8-A65AA997B5F6}" type="parTrans" cxnId="{EBA4DFAA-73F7-4459-8D0F-0ED8F9FB9124}">
      <dgm:prSet/>
      <dgm:spPr/>
    </dgm:pt>
    <dgm:pt modelId="{453D9711-3408-477B-AA1A-7E564A8EB7B8}" type="sibTrans" cxnId="{EBA4DFAA-73F7-4459-8D0F-0ED8F9FB9124}">
      <dgm:prSet/>
      <dgm:spPr/>
      <dgm:t>
        <a:bodyPr/>
        <a:lstStyle/>
        <a:p>
          <a:endParaRPr lang="en-GB"/>
        </a:p>
      </dgm:t>
    </dgm:pt>
    <dgm:pt modelId="{8A6FD5EE-3657-413E-98F0-779729B1B003}">
      <dgm:prSet phldr="0"/>
      <dgm:spPr/>
      <dgm:t>
        <a:bodyPr/>
        <a:lstStyle/>
        <a:p>
          <a:pPr rtl="0"/>
          <a:r>
            <a:rPr lang="en-GB">
              <a:latin typeface="Calibri"/>
            </a:rPr>
            <a:t>Collage- rip and cut paper and layer with glue</a:t>
          </a:r>
        </a:p>
      </dgm:t>
    </dgm:pt>
    <dgm:pt modelId="{B6C2080B-9173-42C0-B22D-850951E23CD7}" type="parTrans" cxnId="{E6DAA67B-5109-4B51-96D6-470C11553E3C}">
      <dgm:prSet/>
      <dgm:spPr/>
    </dgm:pt>
    <dgm:pt modelId="{8CEDF5C1-031E-4CB7-8B9C-62CA23E0B913}" type="sibTrans" cxnId="{E6DAA67B-5109-4B51-96D6-470C11553E3C}">
      <dgm:prSet/>
      <dgm:spPr/>
      <dgm:t>
        <a:bodyPr/>
        <a:lstStyle/>
        <a:p>
          <a:endParaRPr lang="en-GB"/>
        </a:p>
      </dgm:t>
    </dgm:pt>
    <dgm:pt modelId="{D20D78F0-67F0-4D95-9599-40365FA8BBC7}">
      <dgm:prSet phldr="0"/>
      <dgm:spPr/>
      <dgm:t>
        <a:bodyPr/>
        <a:lstStyle/>
        <a:p>
          <a:pPr rtl="0"/>
          <a:r>
            <a:rPr lang="en-GB">
              <a:latin typeface="Calibri"/>
            </a:rPr>
            <a:t>Weave- weave paper to make a pattern</a:t>
          </a:r>
        </a:p>
      </dgm:t>
    </dgm:pt>
    <dgm:pt modelId="{6F5DBB10-8CAD-4BC4-AC5C-702B0E5D4F28}" type="parTrans" cxnId="{CBD3E942-8F99-4ECD-9F1A-8ADE29D06978}">
      <dgm:prSet/>
      <dgm:spPr/>
    </dgm:pt>
    <dgm:pt modelId="{57C99662-3D17-4668-88F1-BBB3CAEE79C4}" type="sibTrans" cxnId="{CBD3E942-8F99-4ECD-9F1A-8ADE29D06978}">
      <dgm:prSet/>
      <dgm:spPr/>
      <dgm:t>
        <a:bodyPr/>
        <a:lstStyle/>
        <a:p>
          <a:endParaRPr lang="en-GB"/>
        </a:p>
      </dgm:t>
    </dgm:pt>
    <dgm:pt modelId="{0803792F-69D1-4DF4-B7AE-D91D5761F001}">
      <dgm:prSet phldr="0"/>
      <dgm:spPr/>
      <dgm:t>
        <a:bodyPr/>
        <a:lstStyle/>
        <a:p>
          <a:pPr rtl="0"/>
          <a:r>
            <a:rPr lang="en-GB">
              <a:latin typeface="Calibri"/>
            </a:rPr>
            <a:t>Sculpture- make and join clay shapes</a:t>
          </a:r>
        </a:p>
      </dgm:t>
    </dgm:pt>
    <dgm:pt modelId="{38122DF4-F137-4681-91C2-2ECAD26457C6}" type="parTrans" cxnId="{B3A84C73-7C8D-46C4-BC3C-6D0A233C9099}">
      <dgm:prSet/>
      <dgm:spPr/>
    </dgm:pt>
    <dgm:pt modelId="{BD11997A-A95F-4778-A155-45CF4DA056F2}" type="sibTrans" cxnId="{B3A84C73-7C8D-46C4-BC3C-6D0A233C9099}">
      <dgm:prSet/>
      <dgm:spPr/>
      <dgm:t>
        <a:bodyPr/>
        <a:lstStyle/>
        <a:p>
          <a:endParaRPr lang="en-GB"/>
        </a:p>
      </dgm:t>
    </dgm:pt>
    <dgm:pt modelId="{1F439764-ADCA-42E0-93E1-4E39850258E6}">
      <dgm:prSet phldr="0"/>
      <dgm:spPr/>
      <dgm:t>
        <a:bodyPr/>
        <a:lstStyle/>
        <a:p>
          <a:pPr rtl="0"/>
          <a:r>
            <a:rPr lang="en-GB">
              <a:latin typeface="Calibri"/>
            </a:rPr>
            <a:t> Manipulate and arrange- move everyday objects to make a new form</a:t>
          </a:r>
          <a:endParaRPr lang="en-GB"/>
        </a:p>
      </dgm:t>
    </dgm:pt>
    <dgm:pt modelId="{A7A405AF-222A-4729-9A5C-E8A5E3A28C47}" type="parTrans" cxnId="{878B31DD-A486-41FD-9B21-0FFF6381A254}">
      <dgm:prSet/>
      <dgm:spPr/>
    </dgm:pt>
    <dgm:pt modelId="{2414D2A4-26F0-467D-B939-53B62D6E3397}" type="sibTrans" cxnId="{878B31DD-A486-41FD-9B21-0FFF6381A254}">
      <dgm:prSet/>
      <dgm:spPr/>
      <dgm:t>
        <a:bodyPr/>
        <a:lstStyle/>
        <a:p>
          <a:endParaRPr lang="en-GB"/>
        </a:p>
      </dgm:t>
    </dgm:pt>
    <dgm:pt modelId="{1FA060DB-8803-4AFF-A2E7-990CA5B4A5F8}">
      <dgm:prSet phldr="0"/>
      <dgm:spPr/>
      <dgm:t>
        <a:bodyPr/>
        <a:lstStyle/>
        <a:p>
          <a:pPr rtl="0"/>
          <a:r>
            <a:rPr lang="en-GB">
              <a:latin typeface="Calibri"/>
            </a:rPr>
            <a:t>Print- make repeated patterns using paint/rubbings</a:t>
          </a:r>
        </a:p>
      </dgm:t>
    </dgm:pt>
    <dgm:pt modelId="{074A10C5-7287-431E-B511-9E04DD9A3A57}" type="parTrans" cxnId="{BD910E6B-D934-4F59-8C66-FC41950AF383}">
      <dgm:prSet/>
      <dgm:spPr/>
    </dgm:pt>
    <dgm:pt modelId="{EB868A5B-B23E-4DC7-84BC-675ABDC1BD73}" type="sibTrans" cxnId="{BD910E6B-D934-4F59-8C66-FC41950AF383}">
      <dgm:prSet/>
      <dgm:spPr/>
    </dgm:pt>
    <dgm:pt modelId="{DC77B509-B72C-44C1-A0F7-2E193EA39021}" type="pres">
      <dgm:prSet presAssocID="{288E51E6-0BD7-4135-9A8B-A2F2B52076E5}" presName="linearFlow" presStyleCnt="0">
        <dgm:presLayoutVars>
          <dgm:resizeHandles val="exact"/>
        </dgm:presLayoutVars>
      </dgm:prSet>
      <dgm:spPr/>
    </dgm:pt>
    <dgm:pt modelId="{B1BA4F00-E569-4FFE-BB7D-9936BF5AA5AD}" type="pres">
      <dgm:prSet presAssocID="{4310B154-90F1-409C-B656-2A549638AE58}" presName="node" presStyleLbl="node1" presStyleIdx="0" presStyleCnt="9">
        <dgm:presLayoutVars>
          <dgm:bulletEnabled val="1"/>
        </dgm:presLayoutVars>
      </dgm:prSet>
      <dgm:spPr/>
    </dgm:pt>
    <dgm:pt modelId="{4D614AAC-0A0D-4B90-8FE3-A7494D718F62}" type="pres">
      <dgm:prSet presAssocID="{BC82F933-F505-46BC-AA61-7EF6DDBC2105}" presName="sibTrans" presStyleLbl="sibTrans2D1" presStyleIdx="0" presStyleCnt="8"/>
      <dgm:spPr/>
    </dgm:pt>
    <dgm:pt modelId="{7C0915A8-AC80-4CA0-B37B-5E09C0318996}" type="pres">
      <dgm:prSet presAssocID="{BC82F933-F505-46BC-AA61-7EF6DDBC2105}" presName="connectorText" presStyleLbl="sibTrans2D1" presStyleIdx="0" presStyleCnt="8"/>
      <dgm:spPr/>
    </dgm:pt>
    <dgm:pt modelId="{5BD3694F-1E1B-450D-8971-C939221A6613}" type="pres">
      <dgm:prSet presAssocID="{C1EA5692-F30F-42F5-9EB3-FAFAA60FAE61}" presName="node" presStyleLbl="node1" presStyleIdx="1" presStyleCnt="9">
        <dgm:presLayoutVars>
          <dgm:bulletEnabled val="1"/>
        </dgm:presLayoutVars>
      </dgm:prSet>
      <dgm:spPr/>
    </dgm:pt>
    <dgm:pt modelId="{FBF8B57B-93E4-459F-B2EA-0B1A912F0A32}" type="pres">
      <dgm:prSet presAssocID="{F8913CFA-247F-4913-AF17-B3DF107AE08E}" presName="sibTrans" presStyleLbl="sibTrans2D1" presStyleIdx="1" presStyleCnt="8"/>
      <dgm:spPr/>
    </dgm:pt>
    <dgm:pt modelId="{C84D8860-7D14-445D-9084-7F4F46C012BA}" type="pres">
      <dgm:prSet presAssocID="{F8913CFA-247F-4913-AF17-B3DF107AE08E}" presName="connectorText" presStyleLbl="sibTrans2D1" presStyleIdx="1" presStyleCnt="8"/>
      <dgm:spPr/>
    </dgm:pt>
    <dgm:pt modelId="{F41DCC5E-6491-4C76-B5DA-CC6D3160B52B}" type="pres">
      <dgm:prSet presAssocID="{F0984E6F-6B08-42CE-BC30-678BC24F98F5}" presName="node" presStyleLbl="node1" presStyleIdx="2" presStyleCnt="9">
        <dgm:presLayoutVars>
          <dgm:bulletEnabled val="1"/>
        </dgm:presLayoutVars>
      </dgm:prSet>
      <dgm:spPr/>
    </dgm:pt>
    <dgm:pt modelId="{30B51741-ADF1-48CE-9F10-5F92E83DBD38}" type="pres">
      <dgm:prSet presAssocID="{F8A3AE33-B52B-4B2D-ACC2-C58619A5B72A}" presName="sibTrans" presStyleLbl="sibTrans2D1" presStyleIdx="2" presStyleCnt="8"/>
      <dgm:spPr/>
    </dgm:pt>
    <dgm:pt modelId="{6E315538-37C8-4382-873A-EF3D942AEA64}" type="pres">
      <dgm:prSet presAssocID="{F8A3AE33-B52B-4B2D-ACC2-C58619A5B72A}" presName="connectorText" presStyleLbl="sibTrans2D1" presStyleIdx="2" presStyleCnt="8"/>
      <dgm:spPr/>
    </dgm:pt>
    <dgm:pt modelId="{A8BDE307-C04F-4329-A8EF-88AD1AF81294}" type="pres">
      <dgm:prSet presAssocID="{510442E8-F731-4AFC-A044-3E907E4BA69A}" presName="node" presStyleLbl="node1" presStyleIdx="3" presStyleCnt="9">
        <dgm:presLayoutVars>
          <dgm:bulletEnabled val="1"/>
        </dgm:presLayoutVars>
      </dgm:prSet>
      <dgm:spPr/>
    </dgm:pt>
    <dgm:pt modelId="{E3754FFF-1EAE-49C5-ABB5-734E1B87E07A}" type="pres">
      <dgm:prSet presAssocID="{453D9711-3408-477B-AA1A-7E564A8EB7B8}" presName="sibTrans" presStyleLbl="sibTrans2D1" presStyleIdx="3" presStyleCnt="8"/>
      <dgm:spPr/>
    </dgm:pt>
    <dgm:pt modelId="{F059B8C6-412D-416B-8C6F-709FA08EFD07}" type="pres">
      <dgm:prSet presAssocID="{453D9711-3408-477B-AA1A-7E564A8EB7B8}" presName="connectorText" presStyleLbl="sibTrans2D1" presStyleIdx="3" presStyleCnt="8"/>
      <dgm:spPr/>
    </dgm:pt>
    <dgm:pt modelId="{DF405F1A-3B65-45B0-B476-C5394D9BDF49}" type="pres">
      <dgm:prSet presAssocID="{8A6FD5EE-3657-413E-98F0-779729B1B003}" presName="node" presStyleLbl="node1" presStyleIdx="4" presStyleCnt="9">
        <dgm:presLayoutVars>
          <dgm:bulletEnabled val="1"/>
        </dgm:presLayoutVars>
      </dgm:prSet>
      <dgm:spPr/>
    </dgm:pt>
    <dgm:pt modelId="{7975A780-4229-45D6-9085-200FC80FB793}" type="pres">
      <dgm:prSet presAssocID="{8CEDF5C1-031E-4CB7-8B9C-62CA23E0B913}" presName="sibTrans" presStyleLbl="sibTrans2D1" presStyleIdx="4" presStyleCnt="8"/>
      <dgm:spPr/>
    </dgm:pt>
    <dgm:pt modelId="{A9437A8B-EF43-4C15-89E9-0F4EE7C13D2A}" type="pres">
      <dgm:prSet presAssocID="{8CEDF5C1-031E-4CB7-8B9C-62CA23E0B913}" presName="connectorText" presStyleLbl="sibTrans2D1" presStyleIdx="4" presStyleCnt="8"/>
      <dgm:spPr/>
    </dgm:pt>
    <dgm:pt modelId="{BAFAD4E4-9EDF-4E7B-9FA6-A68F412AED19}" type="pres">
      <dgm:prSet presAssocID="{D20D78F0-67F0-4D95-9599-40365FA8BBC7}" presName="node" presStyleLbl="node1" presStyleIdx="5" presStyleCnt="9">
        <dgm:presLayoutVars>
          <dgm:bulletEnabled val="1"/>
        </dgm:presLayoutVars>
      </dgm:prSet>
      <dgm:spPr/>
    </dgm:pt>
    <dgm:pt modelId="{B097E87C-213D-42D6-A615-78E770837185}" type="pres">
      <dgm:prSet presAssocID="{57C99662-3D17-4668-88F1-BBB3CAEE79C4}" presName="sibTrans" presStyleLbl="sibTrans2D1" presStyleIdx="5" presStyleCnt="8"/>
      <dgm:spPr/>
    </dgm:pt>
    <dgm:pt modelId="{5B0FDA2A-1430-4E9E-9646-1B2429375C21}" type="pres">
      <dgm:prSet presAssocID="{57C99662-3D17-4668-88F1-BBB3CAEE79C4}" presName="connectorText" presStyleLbl="sibTrans2D1" presStyleIdx="5" presStyleCnt="8"/>
      <dgm:spPr/>
    </dgm:pt>
    <dgm:pt modelId="{F231222B-8C75-454E-B7D9-EADF5E94AC1E}" type="pres">
      <dgm:prSet presAssocID="{0803792F-69D1-4DF4-B7AE-D91D5761F001}" presName="node" presStyleLbl="node1" presStyleIdx="6" presStyleCnt="9">
        <dgm:presLayoutVars>
          <dgm:bulletEnabled val="1"/>
        </dgm:presLayoutVars>
      </dgm:prSet>
      <dgm:spPr/>
    </dgm:pt>
    <dgm:pt modelId="{2AC6DC21-56F9-4269-B1ED-7057A864FA52}" type="pres">
      <dgm:prSet presAssocID="{BD11997A-A95F-4778-A155-45CF4DA056F2}" presName="sibTrans" presStyleLbl="sibTrans2D1" presStyleIdx="6" presStyleCnt="8"/>
      <dgm:spPr/>
    </dgm:pt>
    <dgm:pt modelId="{DBD7BAAF-5211-45B5-98E7-21624D76FBC0}" type="pres">
      <dgm:prSet presAssocID="{BD11997A-A95F-4778-A155-45CF4DA056F2}" presName="connectorText" presStyleLbl="sibTrans2D1" presStyleIdx="6" presStyleCnt="8"/>
      <dgm:spPr/>
    </dgm:pt>
    <dgm:pt modelId="{06FA15BD-DF92-4E45-94E8-39A0FC34DC53}" type="pres">
      <dgm:prSet presAssocID="{1F439764-ADCA-42E0-93E1-4E39850258E6}" presName="node" presStyleLbl="node1" presStyleIdx="7" presStyleCnt="9">
        <dgm:presLayoutVars>
          <dgm:bulletEnabled val="1"/>
        </dgm:presLayoutVars>
      </dgm:prSet>
      <dgm:spPr/>
    </dgm:pt>
    <dgm:pt modelId="{3509106B-7972-4CF5-AA58-5649826484D6}" type="pres">
      <dgm:prSet presAssocID="{2414D2A4-26F0-467D-B939-53B62D6E3397}" presName="sibTrans" presStyleLbl="sibTrans2D1" presStyleIdx="7" presStyleCnt="8"/>
      <dgm:spPr/>
    </dgm:pt>
    <dgm:pt modelId="{AF030BE3-8E63-4802-9667-7BC0E72A2586}" type="pres">
      <dgm:prSet presAssocID="{2414D2A4-26F0-467D-B939-53B62D6E3397}" presName="connectorText" presStyleLbl="sibTrans2D1" presStyleIdx="7" presStyleCnt="8"/>
      <dgm:spPr/>
    </dgm:pt>
    <dgm:pt modelId="{6A80426A-5D61-4D91-92CB-6F63772783CD}" type="pres">
      <dgm:prSet presAssocID="{1FA060DB-8803-4AFF-A2E7-990CA5B4A5F8}" presName="node" presStyleLbl="node1" presStyleIdx="8" presStyleCnt="9">
        <dgm:presLayoutVars>
          <dgm:bulletEnabled val="1"/>
        </dgm:presLayoutVars>
      </dgm:prSet>
      <dgm:spPr/>
    </dgm:pt>
  </dgm:ptLst>
  <dgm:cxnLst>
    <dgm:cxn modelId="{A42E560A-C9A9-4120-AE2D-8181446C042D}" type="presOf" srcId="{BC82F933-F505-46BC-AA61-7EF6DDBC2105}" destId="{4D614AAC-0A0D-4B90-8FE3-A7494D718F62}" srcOrd="0" destOrd="0" presId="urn:microsoft.com/office/officeart/2005/8/layout/process2"/>
    <dgm:cxn modelId="{E5E1460E-705B-4A0D-862B-B76F05194A48}" type="presOf" srcId="{BD11997A-A95F-4778-A155-45CF4DA056F2}" destId="{2AC6DC21-56F9-4269-B1ED-7057A864FA52}" srcOrd="0" destOrd="0" presId="urn:microsoft.com/office/officeart/2005/8/layout/process2"/>
    <dgm:cxn modelId="{FA04E519-7509-41CD-9079-FC8D3DD87AC5}" type="presOf" srcId="{2414D2A4-26F0-467D-B939-53B62D6E3397}" destId="{AF030BE3-8E63-4802-9667-7BC0E72A2586}" srcOrd="1" destOrd="0" presId="urn:microsoft.com/office/officeart/2005/8/layout/process2"/>
    <dgm:cxn modelId="{7448B01E-2A92-43EE-B406-DCC46BB381F7}" type="presOf" srcId="{C1EA5692-F30F-42F5-9EB3-FAFAA60FAE61}" destId="{5BD3694F-1E1B-450D-8971-C939221A6613}" srcOrd="0" destOrd="0" presId="urn:microsoft.com/office/officeart/2005/8/layout/process2"/>
    <dgm:cxn modelId="{B4C45B21-28DA-444F-8887-BD528D2B10FC}" srcId="{288E51E6-0BD7-4135-9A8B-A2F2B52076E5}" destId="{4310B154-90F1-409C-B656-2A549638AE58}" srcOrd="0" destOrd="0" parTransId="{BD07F45B-0EF2-4B6D-9CED-9BCE099D40FC}" sibTransId="{BC82F933-F505-46BC-AA61-7EF6DDBC2105}"/>
    <dgm:cxn modelId="{51E89660-E4BD-48EF-B0FA-CB292B2B6F06}" type="presOf" srcId="{8CEDF5C1-031E-4CB7-8B9C-62CA23E0B913}" destId="{A9437A8B-EF43-4C15-89E9-0F4EE7C13D2A}" srcOrd="1" destOrd="0" presId="urn:microsoft.com/office/officeart/2005/8/layout/process2"/>
    <dgm:cxn modelId="{A8A7DD60-53A2-450B-A50C-CB487C9725BE}" srcId="{288E51E6-0BD7-4135-9A8B-A2F2B52076E5}" destId="{C1EA5692-F30F-42F5-9EB3-FAFAA60FAE61}" srcOrd="1" destOrd="0" parTransId="{84458FEB-21AD-4F12-A277-830593C9D396}" sibTransId="{F8913CFA-247F-4913-AF17-B3DF107AE08E}"/>
    <dgm:cxn modelId="{CBD3E942-8F99-4ECD-9F1A-8ADE29D06978}" srcId="{288E51E6-0BD7-4135-9A8B-A2F2B52076E5}" destId="{D20D78F0-67F0-4D95-9599-40365FA8BBC7}" srcOrd="5" destOrd="0" parTransId="{6F5DBB10-8CAD-4BC4-AC5C-702B0E5D4F28}" sibTransId="{57C99662-3D17-4668-88F1-BBB3CAEE79C4}"/>
    <dgm:cxn modelId="{1779CB45-8006-4457-AF62-B4F1D8195DD3}" type="presOf" srcId="{F8913CFA-247F-4913-AF17-B3DF107AE08E}" destId="{C84D8860-7D14-445D-9084-7F4F46C012BA}" srcOrd="1" destOrd="0" presId="urn:microsoft.com/office/officeart/2005/8/layout/process2"/>
    <dgm:cxn modelId="{EF3CDF46-920D-4EA7-8D4E-1EB3763FEC25}" type="presOf" srcId="{F8A3AE33-B52B-4B2D-ACC2-C58619A5B72A}" destId="{30B51741-ADF1-48CE-9F10-5F92E83DBD38}" srcOrd="0" destOrd="0" presId="urn:microsoft.com/office/officeart/2005/8/layout/process2"/>
    <dgm:cxn modelId="{FDCFF66A-8669-4514-BEA4-26B3098E0A8E}" type="presOf" srcId="{BC82F933-F505-46BC-AA61-7EF6DDBC2105}" destId="{7C0915A8-AC80-4CA0-B37B-5E09C0318996}" srcOrd="1" destOrd="0" presId="urn:microsoft.com/office/officeart/2005/8/layout/process2"/>
    <dgm:cxn modelId="{BD910E6B-D934-4F59-8C66-FC41950AF383}" srcId="{288E51E6-0BD7-4135-9A8B-A2F2B52076E5}" destId="{1FA060DB-8803-4AFF-A2E7-990CA5B4A5F8}" srcOrd="8" destOrd="0" parTransId="{074A10C5-7287-431E-B511-9E04DD9A3A57}" sibTransId="{EB868A5B-B23E-4DC7-84BC-675ABDC1BD73}"/>
    <dgm:cxn modelId="{B3A84C73-7C8D-46C4-BC3C-6D0A233C9099}" srcId="{288E51E6-0BD7-4135-9A8B-A2F2B52076E5}" destId="{0803792F-69D1-4DF4-B7AE-D91D5761F001}" srcOrd="6" destOrd="0" parTransId="{38122DF4-F137-4681-91C2-2ECAD26457C6}" sibTransId="{BD11997A-A95F-4778-A155-45CF4DA056F2}"/>
    <dgm:cxn modelId="{791EE453-9980-4CDC-BD2D-CA81C8050F69}" type="presOf" srcId="{0803792F-69D1-4DF4-B7AE-D91D5761F001}" destId="{F231222B-8C75-454E-B7D9-EADF5E94AC1E}" srcOrd="0" destOrd="0" presId="urn:microsoft.com/office/officeart/2005/8/layout/process2"/>
    <dgm:cxn modelId="{E6DAA67B-5109-4B51-96D6-470C11553E3C}" srcId="{288E51E6-0BD7-4135-9A8B-A2F2B52076E5}" destId="{8A6FD5EE-3657-413E-98F0-779729B1B003}" srcOrd="4" destOrd="0" parTransId="{B6C2080B-9173-42C0-B22D-850951E23CD7}" sibTransId="{8CEDF5C1-031E-4CB7-8B9C-62CA23E0B913}"/>
    <dgm:cxn modelId="{A8913182-4338-4A5D-92A1-29ED67BBE867}" type="presOf" srcId="{F8A3AE33-B52B-4B2D-ACC2-C58619A5B72A}" destId="{6E315538-37C8-4382-873A-EF3D942AEA64}" srcOrd="1" destOrd="0" presId="urn:microsoft.com/office/officeart/2005/8/layout/process2"/>
    <dgm:cxn modelId="{4A7B4584-291C-4A7A-9BE6-2A0A76F7ADC5}" type="presOf" srcId="{2414D2A4-26F0-467D-B939-53B62D6E3397}" destId="{3509106B-7972-4CF5-AA58-5649826484D6}" srcOrd="0" destOrd="0" presId="urn:microsoft.com/office/officeart/2005/8/layout/process2"/>
    <dgm:cxn modelId="{A6CDD389-8A7E-497B-8F4F-D4D4FD4EE07A}" type="presOf" srcId="{8A6FD5EE-3657-413E-98F0-779729B1B003}" destId="{DF405F1A-3B65-45B0-B476-C5394D9BDF49}" srcOrd="0" destOrd="0" presId="urn:microsoft.com/office/officeart/2005/8/layout/process2"/>
    <dgm:cxn modelId="{6695F09C-3FEE-4B1E-A61C-A1140DAE597E}" type="presOf" srcId="{57C99662-3D17-4668-88F1-BBB3CAEE79C4}" destId="{5B0FDA2A-1430-4E9E-9646-1B2429375C21}" srcOrd="1" destOrd="0" presId="urn:microsoft.com/office/officeart/2005/8/layout/process2"/>
    <dgm:cxn modelId="{39FB44A1-1EAF-4197-8027-26663B704626}" type="presOf" srcId="{1FA060DB-8803-4AFF-A2E7-990CA5B4A5F8}" destId="{6A80426A-5D61-4D91-92CB-6F63772783CD}" srcOrd="0" destOrd="0" presId="urn:microsoft.com/office/officeart/2005/8/layout/process2"/>
    <dgm:cxn modelId="{EBA4DFAA-73F7-4459-8D0F-0ED8F9FB9124}" srcId="{288E51E6-0BD7-4135-9A8B-A2F2B52076E5}" destId="{510442E8-F731-4AFC-A044-3E907E4BA69A}" srcOrd="3" destOrd="0" parTransId="{E62A3D79-8004-47B3-A8F8-A65AA997B5F6}" sibTransId="{453D9711-3408-477B-AA1A-7E564A8EB7B8}"/>
    <dgm:cxn modelId="{97E91FAD-5ACE-4030-91ED-7690FE472511}" type="presOf" srcId="{453D9711-3408-477B-AA1A-7E564A8EB7B8}" destId="{F059B8C6-412D-416B-8C6F-709FA08EFD07}" srcOrd="1" destOrd="0" presId="urn:microsoft.com/office/officeart/2005/8/layout/process2"/>
    <dgm:cxn modelId="{9D150AB8-6CB8-48E5-8B72-4A5291F9C14B}" type="presOf" srcId="{510442E8-F731-4AFC-A044-3E907E4BA69A}" destId="{A8BDE307-C04F-4329-A8EF-88AD1AF81294}" srcOrd="0" destOrd="0" presId="urn:microsoft.com/office/officeart/2005/8/layout/process2"/>
    <dgm:cxn modelId="{194018B8-A468-48D2-AC1C-FAB19A65E1EF}" type="presOf" srcId="{F0984E6F-6B08-42CE-BC30-678BC24F98F5}" destId="{F41DCC5E-6491-4C76-B5DA-CC6D3160B52B}" srcOrd="0" destOrd="0" presId="urn:microsoft.com/office/officeart/2005/8/layout/process2"/>
    <dgm:cxn modelId="{3EABF4B9-9C7A-4C13-B860-C51FA5C557D1}" type="presOf" srcId="{BD11997A-A95F-4778-A155-45CF4DA056F2}" destId="{DBD7BAAF-5211-45B5-98E7-21624D76FBC0}" srcOrd="1" destOrd="0" presId="urn:microsoft.com/office/officeart/2005/8/layout/process2"/>
    <dgm:cxn modelId="{624A3BC7-E4D8-4EF0-A0DA-359173AF0594}" type="presOf" srcId="{8CEDF5C1-031E-4CB7-8B9C-62CA23E0B913}" destId="{7975A780-4229-45D6-9085-200FC80FB793}" srcOrd="0" destOrd="0" presId="urn:microsoft.com/office/officeart/2005/8/layout/process2"/>
    <dgm:cxn modelId="{BD630FD2-E94A-44D8-966E-9970371D97F9}" type="presOf" srcId="{453D9711-3408-477B-AA1A-7E564A8EB7B8}" destId="{E3754FFF-1EAE-49C5-ABB5-734E1B87E07A}" srcOrd="0" destOrd="0" presId="urn:microsoft.com/office/officeart/2005/8/layout/process2"/>
    <dgm:cxn modelId="{CB0DA5DC-6F5E-4671-B369-69E30CA9A219}" type="presOf" srcId="{57C99662-3D17-4668-88F1-BBB3CAEE79C4}" destId="{B097E87C-213D-42D6-A615-78E770837185}" srcOrd="0" destOrd="0" presId="urn:microsoft.com/office/officeart/2005/8/layout/process2"/>
    <dgm:cxn modelId="{878B31DD-A486-41FD-9B21-0FFF6381A254}" srcId="{288E51E6-0BD7-4135-9A8B-A2F2B52076E5}" destId="{1F439764-ADCA-42E0-93E1-4E39850258E6}" srcOrd="7" destOrd="0" parTransId="{A7A405AF-222A-4729-9A5C-E8A5E3A28C47}" sibTransId="{2414D2A4-26F0-467D-B939-53B62D6E3397}"/>
    <dgm:cxn modelId="{615024E9-B0C1-4AF5-8D54-3C699ACDEC30}" type="presOf" srcId="{F8913CFA-247F-4913-AF17-B3DF107AE08E}" destId="{FBF8B57B-93E4-459F-B2EA-0B1A912F0A32}" srcOrd="0" destOrd="0" presId="urn:microsoft.com/office/officeart/2005/8/layout/process2"/>
    <dgm:cxn modelId="{A35931E9-44C8-4A91-8426-139E327821BB}" type="presOf" srcId="{288E51E6-0BD7-4135-9A8B-A2F2B52076E5}" destId="{DC77B509-B72C-44C1-A0F7-2E193EA39021}" srcOrd="0" destOrd="0" presId="urn:microsoft.com/office/officeart/2005/8/layout/process2"/>
    <dgm:cxn modelId="{0BB651EC-3FA1-4D5C-A4EF-352A50DE2B13}" type="presOf" srcId="{1F439764-ADCA-42E0-93E1-4E39850258E6}" destId="{06FA15BD-DF92-4E45-94E8-39A0FC34DC53}" srcOrd="0" destOrd="0" presId="urn:microsoft.com/office/officeart/2005/8/layout/process2"/>
    <dgm:cxn modelId="{13662AF9-927E-4252-99AC-F0C61C5449ED}" type="presOf" srcId="{4310B154-90F1-409C-B656-2A549638AE58}" destId="{B1BA4F00-E569-4FFE-BB7D-9936BF5AA5AD}" srcOrd="0" destOrd="0" presId="urn:microsoft.com/office/officeart/2005/8/layout/process2"/>
    <dgm:cxn modelId="{32E441F9-AAB8-4F37-B4E8-76E84458B150}" type="presOf" srcId="{D20D78F0-67F0-4D95-9599-40365FA8BBC7}" destId="{BAFAD4E4-9EDF-4E7B-9FA6-A68F412AED19}" srcOrd="0" destOrd="0" presId="urn:microsoft.com/office/officeart/2005/8/layout/process2"/>
    <dgm:cxn modelId="{0C3CB9FE-B91F-48D5-A4DB-D6B329D52043}" srcId="{288E51E6-0BD7-4135-9A8B-A2F2B52076E5}" destId="{F0984E6F-6B08-42CE-BC30-678BC24F98F5}" srcOrd="2" destOrd="0" parTransId="{8C992D03-35F9-4BD2-AB34-9E7573F5C378}" sibTransId="{F8A3AE33-B52B-4B2D-ACC2-C58619A5B72A}"/>
    <dgm:cxn modelId="{21ECE33A-F7FD-426C-B97E-B80A5D2D52DF}" type="presParOf" srcId="{DC77B509-B72C-44C1-A0F7-2E193EA39021}" destId="{B1BA4F00-E569-4FFE-BB7D-9936BF5AA5AD}" srcOrd="0" destOrd="0" presId="urn:microsoft.com/office/officeart/2005/8/layout/process2"/>
    <dgm:cxn modelId="{FEBAFE0B-A934-4737-96CA-F8C9A8AFC190}" type="presParOf" srcId="{DC77B509-B72C-44C1-A0F7-2E193EA39021}" destId="{4D614AAC-0A0D-4B90-8FE3-A7494D718F62}" srcOrd="1" destOrd="0" presId="urn:microsoft.com/office/officeart/2005/8/layout/process2"/>
    <dgm:cxn modelId="{B550A08B-2087-437F-878A-71079C727834}" type="presParOf" srcId="{4D614AAC-0A0D-4B90-8FE3-A7494D718F62}" destId="{7C0915A8-AC80-4CA0-B37B-5E09C0318996}" srcOrd="0" destOrd="0" presId="urn:microsoft.com/office/officeart/2005/8/layout/process2"/>
    <dgm:cxn modelId="{DEFBCF4F-6A06-4C89-A9B8-55340A1685F7}" type="presParOf" srcId="{DC77B509-B72C-44C1-A0F7-2E193EA39021}" destId="{5BD3694F-1E1B-450D-8971-C939221A6613}" srcOrd="2" destOrd="0" presId="urn:microsoft.com/office/officeart/2005/8/layout/process2"/>
    <dgm:cxn modelId="{9EB046F2-3A60-4DAE-BC0C-68C3BB9FEF31}" type="presParOf" srcId="{DC77B509-B72C-44C1-A0F7-2E193EA39021}" destId="{FBF8B57B-93E4-459F-B2EA-0B1A912F0A32}" srcOrd="3" destOrd="0" presId="urn:microsoft.com/office/officeart/2005/8/layout/process2"/>
    <dgm:cxn modelId="{EF6C3550-EE5B-4C31-A4B0-F1ED33F65BF3}" type="presParOf" srcId="{FBF8B57B-93E4-459F-B2EA-0B1A912F0A32}" destId="{C84D8860-7D14-445D-9084-7F4F46C012BA}" srcOrd="0" destOrd="0" presId="urn:microsoft.com/office/officeart/2005/8/layout/process2"/>
    <dgm:cxn modelId="{68E3FAF0-B8BC-44FC-B431-0DBAE45C1538}" type="presParOf" srcId="{DC77B509-B72C-44C1-A0F7-2E193EA39021}" destId="{F41DCC5E-6491-4C76-B5DA-CC6D3160B52B}" srcOrd="4" destOrd="0" presId="urn:microsoft.com/office/officeart/2005/8/layout/process2"/>
    <dgm:cxn modelId="{1A0CDC52-3C52-4F71-890F-0E4CDD25FBDA}" type="presParOf" srcId="{DC77B509-B72C-44C1-A0F7-2E193EA39021}" destId="{30B51741-ADF1-48CE-9F10-5F92E83DBD38}" srcOrd="5" destOrd="0" presId="urn:microsoft.com/office/officeart/2005/8/layout/process2"/>
    <dgm:cxn modelId="{D9D96065-B0E7-4CAC-AB0E-29540FE781C4}" type="presParOf" srcId="{30B51741-ADF1-48CE-9F10-5F92E83DBD38}" destId="{6E315538-37C8-4382-873A-EF3D942AEA64}" srcOrd="0" destOrd="0" presId="urn:microsoft.com/office/officeart/2005/8/layout/process2"/>
    <dgm:cxn modelId="{A350BE27-B14C-4517-A50E-9B9EAC7A32AF}" type="presParOf" srcId="{DC77B509-B72C-44C1-A0F7-2E193EA39021}" destId="{A8BDE307-C04F-4329-A8EF-88AD1AF81294}" srcOrd="6" destOrd="0" presId="urn:microsoft.com/office/officeart/2005/8/layout/process2"/>
    <dgm:cxn modelId="{0E6FF761-B1E2-4611-BE66-CC5ABC7748F2}" type="presParOf" srcId="{DC77B509-B72C-44C1-A0F7-2E193EA39021}" destId="{E3754FFF-1EAE-49C5-ABB5-734E1B87E07A}" srcOrd="7" destOrd="0" presId="urn:microsoft.com/office/officeart/2005/8/layout/process2"/>
    <dgm:cxn modelId="{9D58C78F-50A9-40F1-90E7-B022390CB0B7}" type="presParOf" srcId="{E3754FFF-1EAE-49C5-ABB5-734E1B87E07A}" destId="{F059B8C6-412D-416B-8C6F-709FA08EFD07}" srcOrd="0" destOrd="0" presId="urn:microsoft.com/office/officeart/2005/8/layout/process2"/>
    <dgm:cxn modelId="{56A1B4A4-6D61-41D5-8BCF-EF62824A2EAD}" type="presParOf" srcId="{DC77B509-B72C-44C1-A0F7-2E193EA39021}" destId="{DF405F1A-3B65-45B0-B476-C5394D9BDF49}" srcOrd="8" destOrd="0" presId="urn:microsoft.com/office/officeart/2005/8/layout/process2"/>
    <dgm:cxn modelId="{ED828B49-4CDE-46F8-8112-6110B68F858B}" type="presParOf" srcId="{DC77B509-B72C-44C1-A0F7-2E193EA39021}" destId="{7975A780-4229-45D6-9085-200FC80FB793}" srcOrd="9" destOrd="0" presId="urn:microsoft.com/office/officeart/2005/8/layout/process2"/>
    <dgm:cxn modelId="{176DF4C3-51DB-4431-BD6B-A2593AF8272D}" type="presParOf" srcId="{7975A780-4229-45D6-9085-200FC80FB793}" destId="{A9437A8B-EF43-4C15-89E9-0F4EE7C13D2A}" srcOrd="0" destOrd="0" presId="urn:microsoft.com/office/officeart/2005/8/layout/process2"/>
    <dgm:cxn modelId="{F6043539-A1B7-4064-9E53-26C2107D24FC}" type="presParOf" srcId="{DC77B509-B72C-44C1-A0F7-2E193EA39021}" destId="{BAFAD4E4-9EDF-4E7B-9FA6-A68F412AED19}" srcOrd="10" destOrd="0" presId="urn:microsoft.com/office/officeart/2005/8/layout/process2"/>
    <dgm:cxn modelId="{9C0DC70B-1927-4207-A5D7-0062EF9939F5}" type="presParOf" srcId="{DC77B509-B72C-44C1-A0F7-2E193EA39021}" destId="{B097E87C-213D-42D6-A615-78E770837185}" srcOrd="11" destOrd="0" presId="urn:microsoft.com/office/officeart/2005/8/layout/process2"/>
    <dgm:cxn modelId="{64127EC2-DDF1-4F6F-A14B-78D4C2087901}" type="presParOf" srcId="{B097E87C-213D-42D6-A615-78E770837185}" destId="{5B0FDA2A-1430-4E9E-9646-1B2429375C21}" srcOrd="0" destOrd="0" presId="urn:microsoft.com/office/officeart/2005/8/layout/process2"/>
    <dgm:cxn modelId="{FB40A575-713E-4B35-9BB7-FDA28AA6DFF6}" type="presParOf" srcId="{DC77B509-B72C-44C1-A0F7-2E193EA39021}" destId="{F231222B-8C75-454E-B7D9-EADF5E94AC1E}" srcOrd="12" destOrd="0" presId="urn:microsoft.com/office/officeart/2005/8/layout/process2"/>
    <dgm:cxn modelId="{3A417040-7B18-4917-9CAC-142A870CE930}" type="presParOf" srcId="{DC77B509-B72C-44C1-A0F7-2E193EA39021}" destId="{2AC6DC21-56F9-4269-B1ED-7057A864FA52}" srcOrd="13" destOrd="0" presId="urn:microsoft.com/office/officeart/2005/8/layout/process2"/>
    <dgm:cxn modelId="{F79DB1B9-C961-452A-A594-47BD45B0CC9C}" type="presParOf" srcId="{2AC6DC21-56F9-4269-B1ED-7057A864FA52}" destId="{DBD7BAAF-5211-45B5-98E7-21624D76FBC0}" srcOrd="0" destOrd="0" presId="urn:microsoft.com/office/officeart/2005/8/layout/process2"/>
    <dgm:cxn modelId="{F692684F-8744-4AA2-8EF7-ECE237CD0516}" type="presParOf" srcId="{DC77B509-B72C-44C1-A0F7-2E193EA39021}" destId="{06FA15BD-DF92-4E45-94E8-39A0FC34DC53}" srcOrd="14" destOrd="0" presId="urn:microsoft.com/office/officeart/2005/8/layout/process2"/>
    <dgm:cxn modelId="{29AB5B9D-2D17-408B-AA97-4D032969BF09}" type="presParOf" srcId="{DC77B509-B72C-44C1-A0F7-2E193EA39021}" destId="{3509106B-7972-4CF5-AA58-5649826484D6}" srcOrd="15" destOrd="0" presId="urn:microsoft.com/office/officeart/2005/8/layout/process2"/>
    <dgm:cxn modelId="{190D5E2F-B3E3-4920-8538-228F169A76B6}" type="presParOf" srcId="{3509106B-7972-4CF5-AA58-5649826484D6}" destId="{AF030BE3-8E63-4802-9667-7BC0E72A2586}" srcOrd="0" destOrd="0" presId="urn:microsoft.com/office/officeart/2005/8/layout/process2"/>
    <dgm:cxn modelId="{1B9069CE-FE96-4790-9DEE-2FC67EBE256E}" type="presParOf" srcId="{DC77B509-B72C-44C1-A0F7-2E193EA39021}" destId="{6A80426A-5D61-4D91-92CB-6F63772783CD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AFB93-F804-462D-8B65-E53378848C4C}">
      <dsp:nvSpPr>
        <dsp:cNvPr id="0" name=""/>
        <dsp:cNvSpPr/>
      </dsp:nvSpPr>
      <dsp:spPr>
        <a:xfrm>
          <a:off x="0" y="275"/>
          <a:ext cx="9391848" cy="144000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99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530AC6-C68C-40EF-ABAE-352938AF47A6}">
      <dsp:nvSpPr>
        <dsp:cNvPr id="0" name=""/>
        <dsp:cNvSpPr/>
      </dsp:nvSpPr>
      <dsp:spPr>
        <a:xfrm>
          <a:off x="8424083" y="360275"/>
          <a:ext cx="6076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1954 – 1970: Pop art</a:t>
          </a:r>
        </a:p>
      </dsp:txBody>
      <dsp:txXfrm>
        <a:off x="8424083" y="360275"/>
        <a:ext cx="607626" cy="720000"/>
      </dsp:txXfrm>
    </dsp:sp>
    <dsp:sp modelId="{A6D6C2E1-275A-4A09-A8B7-F8050E371B4A}">
      <dsp:nvSpPr>
        <dsp:cNvPr id="0" name=""/>
        <dsp:cNvSpPr/>
      </dsp:nvSpPr>
      <dsp:spPr>
        <a:xfrm>
          <a:off x="7526946" y="360275"/>
          <a:ext cx="77561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1946 – 1956: Abstract Expressionism</a:t>
          </a:r>
        </a:p>
      </dsp:txBody>
      <dsp:txXfrm>
        <a:off x="7526946" y="360275"/>
        <a:ext cx="775611" cy="720000"/>
      </dsp:txXfrm>
    </dsp:sp>
    <dsp:sp modelId="{5E9C4DE9-8D3E-43EA-B0DF-9AED612D3661}">
      <dsp:nvSpPr>
        <dsp:cNvPr id="0" name=""/>
        <dsp:cNvSpPr/>
      </dsp:nvSpPr>
      <dsp:spPr>
        <a:xfrm>
          <a:off x="6633200" y="310120"/>
          <a:ext cx="6076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1924 – 1939: Surrealism</a:t>
          </a:r>
        </a:p>
      </dsp:txBody>
      <dsp:txXfrm>
        <a:off x="6633200" y="310120"/>
        <a:ext cx="607626" cy="720000"/>
      </dsp:txXfrm>
    </dsp:sp>
    <dsp:sp modelId="{FDDEAA28-E965-4774-8958-40A083EB5003}">
      <dsp:nvSpPr>
        <dsp:cNvPr id="0" name=""/>
        <dsp:cNvSpPr/>
      </dsp:nvSpPr>
      <dsp:spPr>
        <a:xfrm>
          <a:off x="5890929" y="398957"/>
          <a:ext cx="6076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1907 – 1915: Cubism</a:t>
          </a:r>
        </a:p>
      </dsp:txBody>
      <dsp:txXfrm>
        <a:off x="5890929" y="398957"/>
        <a:ext cx="607626" cy="720000"/>
      </dsp:txXfrm>
    </dsp:sp>
    <dsp:sp modelId="{3D4392A6-E0DE-42F3-8154-EC48BD50C6C9}">
      <dsp:nvSpPr>
        <dsp:cNvPr id="0" name=""/>
        <dsp:cNvSpPr/>
      </dsp:nvSpPr>
      <dsp:spPr>
        <a:xfrm>
          <a:off x="5013698" y="310120"/>
          <a:ext cx="7362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1870 –1890: Impressionism</a:t>
          </a:r>
        </a:p>
      </dsp:txBody>
      <dsp:txXfrm>
        <a:off x="5013698" y="310120"/>
        <a:ext cx="736243" cy="720000"/>
      </dsp:txXfrm>
    </dsp:sp>
    <dsp:sp modelId="{4CF51C59-C27E-4F91-A178-6FEDA15BD64D}">
      <dsp:nvSpPr>
        <dsp:cNvPr id="0" name=""/>
        <dsp:cNvSpPr/>
      </dsp:nvSpPr>
      <dsp:spPr>
        <a:xfrm>
          <a:off x="4144907" y="360275"/>
          <a:ext cx="6798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1765 – 1850: Romanticism</a:t>
          </a:r>
        </a:p>
      </dsp:txBody>
      <dsp:txXfrm>
        <a:off x="4144907" y="360275"/>
        <a:ext cx="679867" cy="720000"/>
      </dsp:txXfrm>
    </dsp:sp>
    <dsp:sp modelId="{CDA267A5-9943-44CF-A7E8-5DEDB7EF95DD}">
      <dsp:nvSpPr>
        <dsp:cNvPr id="0" name=""/>
        <dsp:cNvSpPr/>
      </dsp:nvSpPr>
      <dsp:spPr>
        <a:xfrm>
          <a:off x="3348266" y="360275"/>
          <a:ext cx="6076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1765 – 1850: Neo-Classicism</a:t>
          </a:r>
        </a:p>
      </dsp:txBody>
      <dsp:txXfrm>
        <a:off x="3348266" y="360275"/>
        <a:ext cx="607626" cy="720000"/>
      </dsp:txXfrm>
    </dsp:sp>
    <dsp:sp modelId="{1771F81E-5ED5-4C53-B772-C21C3EF31CE4}">
      <dsp:nvSpPr>
        <dsp:cNvPr id="0" name=""/>
        <dsp:cNvSpPr/>
      </dsp:nvSpPr>
      <dsp:spPr>
        <a:xfrm>
          <a:off x="2607860" y="360275"/>
          <a:ext cx="6076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1700 – 1775: Rococo</a:t>
          </a:r>
        </a:p>
      </dsp:txBody>
      <dsp:txXfrm>
        <a:off x="2607860" y="360275"/>
        <a:ext cx="607626" cy="720000"/>
      </dsp:txXfrm>
    </dsp:sp>
    <dsp:sp modelId="{754E63E4-2464-49A6-8BE0-33E71F15A022}">
      <dsp:nvSpPr>
        <dsp:cNvPr id="0" name=""/>
        <dsp:cNvSpPr/>
      </dsp:nvSpPr>
      <dsp:spPr>
        <a:xfrm>
          <a:off x="1869533" y="310120"/>
          <a:ext cx="6076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1600 – 1700: Baroque</a:t>
          </a:r>
        </a:p>
      </dsp:txBody>
      <dsp:txXfrm>
        <a:off x="1869533" y="310120"/>
        <a:ext cx="607626" cy="720000"/>
      </dsp:txXfrm>
    </dsp:sp>
    <dsp:sp modelId="{C79934EB-3D67-4868-9D6F-22DA5097EA1A}">
      <dsp:nvSpPr>
        <dsp:cNvPr id="0" name=""/>
        <dsp:cNvSpPr/>
      </dsp:nvSpPr>
      <dsp:spPr>
        <a:xfrm>
          <a:off x="1045518" y="310120"/>
          <a:ext cx="6076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1400 – 1520: Renaissance</a:t>
          </a:r>
        </a:p>
      </dsp:txBody>
      <dsp:txXfrm>
        <a:off x="1045518" y="310120"/>
        <a:ext cx="607626" cy="720000"/>
      </dsp:txXfrm>
    </dsp:sp>
    <dsp:sp modelId="{560BD213-B978-405B-AF81-9FBA6D3095B5}">
      <dsp:nvSpPr>
        <dsp:cNvPr id="0" name=""/>
        <dsp:cNvSpPr/>
      </dsp:nvSpPr>
      <dsp:spPr>
        <a:xfrm>
          <a:off x="208688" y="317784"/>
          <a:ext cx="60762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0" bIns="9144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>
              <a:solidFill>
                <a:schemeClr val="tx1"/>
              </a:solidFill>
            </a:rPr>
            <a:t>1150 – 1425: Gothic </a:t>
          </a:r>
        </a:p>
      </dsp:txBody>
      <dsp:txXfrm>
        <a:off x="208688" y="317784"/>
        <a:ext cx="60762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4F00-E569-4FFE-BB7D-9936BF5AA5AD}">
      <dsp:nvSpPr>
        <dsp:cNvPr id="0" name=""/>
        <dsp:cNvSpPr/>
      </dsp:nvSpPr>
      <dsp:spPr>
        <a:xfrm>
          <a:off x="1128845" y="622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rgbClr val="010000"/>
              </a:solidFill>
              <a:latin typeface="Calibri"/>
            </a:rPr>
            <a:t>Texture-</a:t>
          </a:r>
          <a:r>
            <a:rPr lang="en-GB" sz="700" b="0" i="0" u="none" strike="noStrike" kern="1200" cap="none" baseline="0" noProof="0">
              <a:solidFill>
                <a:srgbClr val="010000"/>
              </a:solidFill>
              <a:latin typeface="Calibri"/>
              <a:cs typeface="Calibri"/>
            </a:rPr>
            <a:t> to explore different surfaces and tools to make texture</a:t>
          </a:r>
        </a:p>
      </dsp:txBody>
      <dsp:txXfrm>
        <a:off x="1140332" y="12109"/>
        <a:ext cx="977041" cy="369219"/>
      </dsp:txXfrm>
    </dsp:sp>
    <dsp:sp modelId="{4D614AAC-0A0D-4B90-8FE3-A7494D718F62}">
      <dsp:nvSpPr>
        <dsp:cNvPr id="0" name=""/>
        <dsp:cNvSpPr/>
      </dsp:nvSpPr>
      <dsp:spPr>
        <a:xfrm rot="5400000">
          <a:off x="1555316" y="402620"/>
          <a:ext cx="147072" cy="1764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1575906" y="417327"/>
        <a:ext cx="105892" cy="102950"/>
      </dsp:txXfrm>
    </dsp:sp>
    <dsp:sp modelId="{5BD3694F-1E1B-450D-8971-C939221A6613}">
      <dsp:nvSpPr>
        <dsp:cNvPr id="0" name=""/>
        <dsp:cNvSpPr/>
      </dsp:nvSpPr>
      <dsp:spPr>
        <a:xfrm>
          <a:off x="1128845" y="588912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latin typeface="Calibri"/>
            </a:rPr>
            <a:t>Drawing tools- oil pastels, charcoal, pastels, pen</a:t>
          </a:r>
        </a:p>
      </dsp:txBody>
      <dsp:txXfrm>
        <a:off x="1140332" y="600399"/>
        <a:ext cx="977041" cy="369219"/>
      </dsp:txXfrm>
    </dsp:sp>
    <dsp:sp modelId="{FBF8B57B-93E4-459F-B2EA-0B1A912F0A32}">
      <dsp:nvSpPr>
        <dsp:cNvPr id="0" name=""/>
        <dsp:cNvSpPr/>
      </dsp:nvSpPr>
      <dsp:spPr>
        <a:xfrm rot="5400000">
          <a:off x="1555316" y="990910"/>
          <a:ext cx="147072" cy="1764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1575906" y="1005617"/>
        <a:ext cx="105892" cy="102950"/>
      </dsp:txXfrm>
    </dsp:sp>
    <dsp:sp modelId="{F41DCC5E-6491-4C76-B5DA-CC6D3160B52B}">
      <dsp:nvSpPr>
        <dsp:cNvPr id="0" name=""/>
        <dsp:cNvSpPr/>
      </dsp:nvSpPr>
      <dsp:spPr>
        <a:xfrm>
          <a:off x="1128845" y="1177201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latin typeface="Calibri"/>
            </a:rPr>
            <a:t>Observation- to draw from sight</a:t>
          </a:r>
        </a:p>
      </dsp:txBody>
      <dsp:txXfrm>
        <a:off x="1140332" y="1188688"/>
        <a:ext cx="977041" cy="369219"/>
      </dsp:txXfrm>
    </dsp:sp>
    <dsp:sp modelId="{30B51741-ADF1-48CE-9F10-5F92E83DBD38}">
      <dsp:nvSpPr>
        <dsp:cNvPr id="0" name=""/>
        <dsp:cNvSpPr/>
      </dsp:nvSpPr>
      <dsp:spPr>
        <a:xfrm rot="5400000">
          <a:off x="1555316" y="1579199"/>
          <a:ext cx="147072" cy="1764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1575906" y="1593906"/>
        <a:ext cx="105892" cy="102950"/>
      </dsp:txXfrm>
    </dsp:sp>
    <dsp:sp modelId="{A8BDE307-C04F-4329-A8EF-88AD1AF81294}">
      <dsp:nvSpPr>
        <dsp:cNvPr id="0" name=""/>
        <dsp:cNvSpPr/>
      </dsp:nvSpPr>
      <dsp:spPr>
        <a:xfrm>
          <a:off x="1128845" y="1765491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latin typeface="Calibri"/>
            </a:rPr>
            <a:t>Colour- mix primary colours </a:t>
          </a:r>
        </a:p>
      </dsp:txBody>
      <dsp:txXfrm>
        <a:off x="1140332" y="1776978"/>
        <a:ext cx="977041" cy="369219"/>
      </dsp:txXfrm>
    </dsp:sp>
    <dsp:sp modelId="{E3754FFF-1EAE-49C5-ABB5-734E1B87E07A}">
      <dsp:nvSpPr>
        <dsp:cNvPr id="0" name=""/>
        <dsp:cNvSpPr/>
      </dsp:nvSpPr>
      <dsp:spPr>
        <a:xfrm rot="5400000">
          <a:off x="1555316" y="2167489"/>
          <a:ext cx="147072" cy="1764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1575906" y="2182196"/>
        <a:ext cx="105892" cy="102950"/>
      </dsp:txXfrm>
    </dsp:sp>
    <dsp:sp modelId="{DF405F1A-3B65-45B0-B476-C5394D9BDF49}">
      <dsp:nvSpPr>
        <dsp:cNvPr id="0" name=""/>
        <dsp:cNvSpPr/>
      </dsp:nvSpPr>
      <dsp:spPr>
        <a:xfrm>
          <a:off x="1128845" y="2353781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latin typeface="Calibri"/>
            </a:rPr>
            <a:t>Collage- rip and cut paper and layer with glue</a:t>
          </a:r>
        </a:p>
      </dsp:txBody>
      <dsp:txXfrm>
        <a:off x="1140332" y="2365268"/>
        <a:ext cx="977041" cy="369219"/>
      </dsp:txXfrm>
    </dsp:sp>
    <dsp:sp modelId="{7975A780-4229-45D6-9085-200FC80FB793}">
      <dsp:nvSpPr>
        <dsp:cNvPr id="0" name=""/>
        <dsp:cNvSpPr/>
      </dsp:nvSpPr>
      <dsp:spPr>
        <a:xfrm rot="5400000">
          <a:off x="1555316" y="2755779"/>
          <a:ext cx="147072" cy="1764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1575906" y="2770486"/>
        <a:ext cx="105892" cy="102950"/>
      </dsp:txXfrm>
    </dsp:sp>
    <dsp:sp modelId="{BAFAD4E4-9EDF-4E7B-9FA6-A68F412AED19}">
      <dsp:nvSpPr>
        <dsp:cNvPr id="0" name=""/>
        <dsp:cNvSpPr/>
      </dsp:nvSpPr>
      <dsp:spPr>
        <a:xfrm>
          <a:off x="1128845" y="2942071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latin typeface="Calibri"/>
            </a:rPr>
            <a:t>Weave- weave paper to make a pattern</a:t>
          </a:r>
        </a:p>
      </dsp:txBody>
      <dsp:txXfrm>
        <a:off x="1140332" y="2953558"/>
        <a:ext cx="977041" cy="369219"/>
      </dsp:txXfrm>
    </dsp:sp>
    <dsp:sp modelId="{B097E87C-213D-42D6-A615-78E770837185}">
      <dsp:nvSpPr>
        <dsp:cNvPr id="0" name=""/>
        <dsp:cNvSpPr/>
      </dsp:nvSpPr>
      <dsp:spPr>
        <a:xfrm rot="5400000">
          <a:off x="1555316" y="3344069"/>
          <a:ext cx="147072" cy="1764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1575906" y="3358776"/>
        <a:ext cx="105892" cy="102950"/>
      </dsp:txXfrm>
    </dsp:sp>
    <dsp:sp modelId="{F231222B-8C75-454E-B7D9-EADF5E94AC1E}">
      <dsp:nvSpPr>
        <dsp:cNvPr id="0" name=""/>
        <dsp:cNvSpPr/>
      </dsp:nvSpPr>
      <dsp:spPr>
        <a:xfrm>
          <a:off x="1128845" y="3530360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latin typeface="Calibri"/>
            </a:rPr>
            <a:t>Sculpture- make and join clay shapes</a:t>
          </a:r>
        </a:p>
      </dsp:txBody>
      <dsp:txXfrm>
        <a:off x="1140332" y="3541847"/>
        <a:ext cx="977041" cy="369219"/>
      </dsp:txXfrm>
    </dsp:sp>
    <dsp:sp modelId="{2AC6DC21-56F9-4269-B1ED-7057A864FA52}">
      <dsp:nvSpPr>
        <dsp:cNvPr id="0" name=""/>
        <dsp:cNvSpPr/>
      </dsp:nvSpPr>
      <dsp:spPr>
        <a:xfrm rot="5400000">
          <a:off x="1555316" y="3932358"/>
          <a:ext cx="147072" cy="1764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1575906" y="3947065"/>
        <a:ext cx="105892" cy="102950"/>
      </dsp:txXfrm>
    </dsp:sp>
    <dsp:sp modelId="{06FA15BD-DF92-4E45-94E8-39A0FC34DC53}">
      <dsp:nvSpPr>
        <dsp:cNvPr id="0" name=""/>
        <dsp:cNvSpPr/>
      </dsp:nvSpPr>
      <dsp:spPr>
        <a:xfrm>
          <a:off x="1128845" y="4118650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latin typeface="Calibri"/>
            </a:rPr>
            <a:t> Manipulate and arrange- move everyday objects to make a new form</a:t>
          </a:r>
          <a:endParaRPr lang="en-GB" sz="700" kern="1200"/>
        </a:p>
      </dsp:txBody>
      <dsp:txXfrm>
        <a:off x="1140332" y="4130137"/>
        <a:ext cx="977041" cy="369219"/>
      </dsp:txXfrm>
    </dsp:sp>
    <dsp:sp modelId="{3509106B-7972-4CF5-AA58-5649826484D6}">
      <dsp:nvSpPr>
        <dsp:cNvPr id="0" name=""/>
        <dsp:cNvSpPr/>
      </dsp:nvSpPr>
      <dsp:spPr>
        <a:xfrm rot="5400000">
          <a:off x="1555316" y="4520648"/>
          <a:ext cx="147072" cy="1764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-5400000">
        <a:off x="1575906" y="4535355"/>
        <a:ext cx="105892" cy="102950"/>
      </dsp:txXfrm>
    </dsp:sp>
    <dsp:sp modelId="{6A80426A-5D61-4D91-92CB-6F63772783CD}">
      <dsp:nvSpPr>
        <dsp:cNvPr id="0" name=""/>
        <dsp:cNvSpPr/>
      </dsp:nvSpPr>
      <dsp:spPr>
        <a:xfrm>
          <a:off x="1128845" y="4706940"/>
          <a:ext cx="1000015" cy="392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latin typeface="Calibri"/>
            </a:rPr>
            <a:t>Print- make repeated patterns using paint/rubbings</a:t>
          </a:r>
        </a:p>
      </dsp:txBody>
      <dsp:txXfrm>
        <a:off x="1140332" y="4718427"/>
        <a:ext cx="977041" cy="36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FF7F-7EB1-46E6-8A2B-84B94C102B0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D7C8-BE53-485B-89E7-7BBD7920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7194-42D1-45DF-801F-2CB4FB3186B6}" type="datetimeFigureOut">
              <a:rPr lang="en-US" smtClean="0"/>
              <a:t>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5.png"/><Relationship Id="rId3" Type="http://schemas.openxmlformats.org/officeDocument/2006/relationships/hyperlink" Target="http://spmath87311.blogspot.com/2011/11/noriens-graphing-post.html" TargetMode="External"/><Relationship Id="rId21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microsoft.com/office/2007/relationships/diagramDrawing" Target="../diagrams/drawing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2.xml"/><Relationship Id="rId10" Type="http://schemas.microsoft.com/office/2007/relationships/hdphoto" Target="../media/hdphoto1.wdp"/><Relationship Id="rId19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game&#10;&#10;Description automatically generated">
            <a:extLst>
              <a:ext uri="{FF2B5EF4-FFF2-40B4-BE49-F238E27FC236}">
                <a16:creationId xmlns:a16="http://schemas.microsoft.com/office/drawing/2014/main" id="{6159E2DA-D571-4F56-913A-AFCE70E47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94255" y="1012878"/>
            <a:ext cx="9924030" cy="6789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B0263-DD0A-4262-9628-DAFA425E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165" y="4489545"/>
            <a:ext cx="2473284" cy="1143000"/>
          </a:xfrm>
        </p:spPr>
        <p:txBody>
          <a:bodyPr>
            <a:normAutofit/>
          </a:bodyPr>
          <a:lstStyle/>
          <a:p>
            <a:r>
              <a:rPr lang="en-GB" sz="6000" b="1">
                <a:solidFill>
                  <a:srgbClr val="FF9999"/>
                </a:solidFill>
                <a:latin typeface="Matura MT Script Capitals" panose="03020802060602070202" pitchFamily="66" charset="0"/>
                <a:ea typeface="DotumChe" panose="020B0503020000020004" pitchFamily="49" charset="-127"/>
              </a:rPr>
              <a:t>Art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8737F46-B465-4440-ADF2-CD5502AED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812186"/>
              </p:ext>
            </p:extLst>
          </p:nvPr>
        </p:nvGraphicFramePr>
        <p:xfrm>
          <a:off x="313680" y="5157192"/>
          <a:ext cx="9391848" cy="144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70C1C058-70D7-4E9B-919B-A3BBD9158B2B}"/>
              </a:ext>
            </a:extLst>
          </p:cNvPr>
          <p:cNvSpPr/>
          <p:nvPr/>
        </p:nvSpPr>
        <p:spPr>
          <a:xfrm>
            <a:off x="169664" y="144408"/>
            <a:ext cx="9607872" cy="6569184"/>
          </a:xfrm>
          <a:custGeom>
            <a:avLst/>
            <a:gdLst>
              <a:gd name="connsiteX0" fmla="*/ 0 w 9607872"/>
              <a:gd name="connsiteY0" fmla="*/ 0 h 6569184"/>
              <a:gd name="connsiteX1" fmla="*/ 686277 w 9607872"/>
              <a:gd name="connsiteY1" fmla="*/ 0 h 6569184"/>
              <a:gd name="connsiteX2" fmla="*/ 1372553 w 9607872"/>
              <a:gd name="connsiteY2" fmla="*/ 0 h 6569184"/>
              <a:gd name="connsiteX3" fmla="*/ 1770594 w 9607872"/>
              <a:gd name="connsiteY3" fmla="*/ 0 h 6569184"/>
              <a:gd name="connsiteX4" fmla="*/ 2264713 w 9607872"/>
              <a:gd name="connsiteY4" fmla="*/ 0 h 6569184"/>
              <a:gd name="connsiteX5" fmla="*/ 2758832 w 9607872"/>
              <a:gd name="connsiteY5" fmla="*/ 0 h 6569184"/>
              <a:gd name="connsiteX6" fmla="*/ 3349030 w 9607872"/>
              <a:gd name="connsiteY6" fmla="*/ 0 h 6569184"/>
              <a:gd name="connsiteX7" fmla="*/ 3939228 w 9607872"/>
              <a:gd name="connsiteY7" fmla="*/ 0 h 6569184"/>
              <a:gd name="connsiteX8" fmla="*/ 4625504 w 9607872"/>
              <a:gd name="connsiteY8" fmla="*/ 0 h 6569184"/>
              <a:gd name="connsiteX9" fmla="*/ 5119623 w 9607872"/>
              <a:gd name="connsiteY9" fmla="*/ 0 h 6569184"/>
              <a:gd name="connsiteX10" fmla="*/ 5805900 w 9607872"/>
              <a:gd name="connsiteY10" fmla="*/ 0 h 6569184"/>
              <a:gd name="connsiteX11" fmla="*/ 6588255 w 9607872"/>
              <a:gd name="connsiteY11" fmla="*/ 0 h 6569184"/>
              <a:gd name="connsiteX12" fmla="*/ 7274532 w 9607872"/>
              <a:gd name="connsiteY12" fmla="*/ 0 h 6569184"/>
              <a:gd name="connsiteX13" fmla="*/ 7672572 w 9607872"/>
              <a:gd name="connsiteY13" fmla="*/ 0 h 6569184"/>
              <a:gd name="connsiteX14" fmla="*/ 8551006 w 9607872"/>
              <a:gd name="connsiteY14" fmla="*/ 0 h 6569184"/>
              <a:gd name="connsiteX15" fmla="*/ 9607872 w 9607872"/>
              <a:gd name="connsiteY15" fmla="*/ 0 h 6569184"/>
              <a:gd name="connsiteX16" fmla="*/ 9607872 w 9607872"/>
              <a:gd name="connsiteY16" fmla="*/ 525535 h 6569184"/>
              <a:gd name="connsiteX17" fmla="*/ 9607872 w 9607872"/>
              <a:gd name="connsiteY17" fmla="*/ 1182453 h 6569184"/>
              <a:gd name="connsiteX18" fmla="*/ 9607872 w 9607872"/>
              <a:gd name="connsiteY18" fmla="*/ 1642296 h 6569184"/>
              <a:gd name="connsiteX19" fmla="*/ 9607872 w 9607872"/>
              <a:gd name="connsiteY19" fmla="*/ 2102139 h 6569184"/>
              <a:gd name="connsiteX20" fmla="*/ 9607872 w 9607872"/>
              <a:gd name="connsiteY20" fmla="*/ 2824749 h 6569184"/>
              <a:gd name="connsiteX21" fmla="*/ 9607872 w 9607872"/>
              <a:gd name="connsiteY21" fmla="*/ 3613051 h 6569184"/>
              <a:gd name="connsiteX22" fmla="*/ 9607872 w 9607872"/>
              <a:gd name="connsiteY22" fmla="*/ 4138586 h 6569184"/>
              <a:gd name="connsiteX23" fmla="*/ 9607872 w 9607872"/>
              <a:gd name="connsiteY23" fmla="*/ 4861196 h 6569184"/>
              <a:gd name="connsiteX24" fmla="*/ 9607872 w 9607872"/>
              <a:gd name="connsiteY24" fmla="*/ 5452423 h 6569184"/>
              <a:gd name="connsiteX25" fmla="*/ 9607872 w 9607872"/>
              <a:gd name="connsiteY25" fmla="*/ 5977957 h 6569184"/>
              <a:gd name="connsiteX26" fmla="*/ 9607872 w 9607872"/>
              <a:gd name="connsiteY26" fmla="*/ 6569184 h 6569184"/>
              <a:gd name="connsiteX27" fmla="*/ 9209832 w 9607872"/>
              <a:gd name="connsiteY27" fmla="*/ 6569184 h 6569184"/>
              <a:gd name="connsiteX28" fmla="*/ 8715712 w 9607872"/>
              <a:gd name="connsiteY28" fmla="*/ 6569184 h 6569184"/>
              <a:gd name="connsiteX29" fmla="*/ 8317672 w 9607872"/>
              <a:gd name="connsiteY29" fmla="*/ 6569184 h 6569184"/>
              <a:gd name="connsiteX30" fmla="*/ 7631395 w 9607872"/>
              <a:gd name="connsiteY30" fmla="*/ 6569184 h 6569184"/>
              <a:gd name="connsiteX31" fmla="*/ 7233355 w 9607872"/>
              <a:gd name="connsiteY31" fmla="*/ 6569184 h 6569184"/>
              <a:gd name="connsiteX32" fmla="*/ 6643157 w 9607872"/>
              <a:gd name="connsiteY32" fmla="*/ 6569184 h 6569184"/>
              <a:gd name="connsiteX33" fmla="*/ 5956881 w 9607872"/>
              <a:gd name="connsiteY33" fmla="*/ 6569184 h 6569184"/>
              <a:gd name="connsiteX34" fmla="*/ 5270604 w 9607872"/>
              <a:gd name="connsiteY34" fmla="*/ 6569184 h 6569184"/>
              <a:gd name="connsiteX35" fmla="*/ 4776485 w 9607872"/>
              <a:gd name="connsiteY35" fmla="*/ 6569184 h 6569184"/>
              <a:gd name="connsiteX36" fmla="*/ 3898051 w 9607872"/>
              <a:gd name="connsiteY36" fmla="*/ 6569184 h 6569184"/>
              <a:gd name="connsiteX37" fmla="*/ 3403932 w 9607872"/>
              <a:gd name="connsiteY37" fmla="*/ 6569184 h 6569184"/>
              <a:gd name="connsiteX38" fmla="*/ 2813734 w 9607872"/>
              <a:gd name="connsiteY38" fmla="*/ 6569184 h 6569184"/>
              <a:gd name="connsiteX39" fmla="*/ 2415694 w 9607872"/>
              <a:gd name="connsiteY39" fmla="*/ 6569184 h 6569184"/>
              <a:gd name="connsiteX40" fmla="*/ 2017653 w 9607872"/>
              <a:gd name="connsiteY40" fmla="*/ 6569184 h 6569184"/>
              <a:gd name="connsiteX41" fmla="*/ 1619613 w 9607872"/>
              <a:gd name="connsiteY41" fmla="*/ 6569184 h 6569184"/>
              <a:gd name="connsiteX42" fmla="*/ 1221572 w 9607872"/>
              <a:gd name="connsiteY42" fmla="*/ 6569184 h 6569184"/>
              <a:gd name="connsiteX43" fmla="*/ 0 w 9607872"/>
              <a:gd name="connsiteY43" fmla="*/ 6569184 h 6569184"/>
              <a:gd name="connsiteX44" fmla="*/ 0 w 9607872"/>
              <a:gd name="connsiteY44" fmla="*/ 6043649 h 6569184"/>
              <a:gd name="connsiteX45" fmla="*/ 0 w 9607872"/>
              <a:gd name="connsiteY45" fmla="*/ 5255347 h 6569184"/>
              <a:gd name="connsiteX46" fmla="*/ 0 w 9607872"/>
              <a:gd name="connsiteY46" fmla="*/ 4467045 h 6569184"/>
              <a:gd name="connsiteX47" fmla="*/ 0 w 9607872"/>
              <a:gd name="connsiteY47" fmla="*/ 3941510 h 6569184"/>
              <a:gd name="connsiteX48" fmla="*/ 0 w 9607872"/>
              <a:gd name="connsiteY48" fmla="*/ 3415976 h 6569184"/>
              <a:gd name="connsiteX49" fmla="*/ 0 w 9607872"/>
              <a:gd name="connsiteY49" fmla="*/ 2890441 h 6569184"/>
              <a:gd name="connsiteX50" fmla="*/ 0 w 9607872"/>
              <a:gd name="connsiteY50" fmla="*/ 2167831 h 6569184"/>
              <a:gd name="connsiteX51" fmla="*/ 0 w 9607872"/>
              <a:gd name="connsiteY51" fmla="*/ 1445220 h 6569184"/>
              <a:gd name="connsiteX52" fmla="*/ 0 w 9607872"/>
              <a:gd name="connsiteY52" fmla="*/ 788302 h 6569184"/>
              <a:gd name="connsiteX53" fmla="*/ 0 w 9607872"/>
              <a:gd name="connsiteY53" fmla="*/ 0 h 65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607872" h="6569184" extrusionOk="0">
                <a:moveTo>
                  <a:pt x="0" y="0"/>
                </a:moveTo>
                <a:cubicBezTo>
                  <a:pt x="189184" y="18968"/>
                  <a:pt x="512231" y="24905"/>
                  <a:pt x="686277" y="0"/>
                </a:cubicBezTo>
                <a:cubicBezTo>
                  <a:pt x="860323" y="-24905"/>
                  <a:pt x="1035835" y="-9725"/>
                  <a:pt x="1372553" y="0"/>
                </a:cubicBezTo>
                <a:cubicBezTo>
                  <a:pt x="1709271" y="9725"/>
                  <a:pt x="1619575" y="14289"/>
                  <a:pt x="1770594" y="0"/>
                </a:cubicBezTo>
                <a:cubicBezTo>
                  <a:pt x="1921613" y="-14289"/>
                  <a:pt x="2134682" y="17834"/>
                  <a:pt x="2264713" y="0"/>
                </a:cubicBezTo>
                <a:cubicBezTo>
                  <a:pt x="2394744" y="-17834"/>
                  <a:pt x="2624368" y="18849"/>
                  <a:pt x="2758832" y="0"/>
                </a:cubicBezTo>
                <a:cubicBezTo>
                  <a:pt x="2893296" y="-18849"/>
                  <a:pt x="3114073" y="-16572"/>
                  <a:pt x="3349030" y="0"/>
                </a:cubicBezTo>
                <a:cubicBezTo>
                  <a:pt x="3583987" y="16572"/>
                  <a:pt x="3749427" y="-9407"/>
                  <a:pt x="3939228" y="0"/>
                </a:cubicBezTo>
                <a:cubicBezTo>
                  <a:pt x="4129029" y="9407"/>
                  <a:pt x="4423289" y="-11819"/>
                  <a:pt x="4625504" y="0"/>
                </a:cubicBezTo>
                <a:cubicBezTo>
                  <a:pt x="4827719" y="11819"/>
                  <a:pt x="4935737" y="10223"/>
                  <a:pt x="5119623" y="0"/>
                </a:cubicBezTo>
                <a:cubicBezTo>
                  <a:pt x="5303509" y="-10223"/>
                  <a:pt x="5603095" y="-15899"/>
                  <a:pt x="5805900" y="0"/>
                </a:cubicBezTo>
                <a:cubicBezTo>
                  <a:pt x="6008705" y="15899"/>
                  <a:pt x="6355826" y="7738"/>
                  <a:pt x="6588255" y="0"/>
                </a:cubicBezTo>
                <a:cubicBezTo>
                  <a:pt x="6820685" y="-7738"/>
                  <a:pt x="6960174" y="28420"/>
                  <a:pt x="7274532" y="0"/>
                </a:cubicBezTo>
                <a:cubicBezTo>
                  <a:pt x="7588890" y="-28420"/>
                  <a:pt x="7531550" y="6488"/>
                  <a:pt x="7672572" y="0"/>
                </a:cubicBezTo>
                <a:cubicBezTo>
                  <a:pt x="7813594" y="-6488"/>
                  <a:pt x="8258230" y="-27521"/>
                  <a:pt x="8551006" y="0"/>
                </a:cubicBezTo>
                <a:cubicBezTo>
                  <a:pt x="8843782" y="27521"/>
                  <a:pt x="9178209" y="-26477"/>
                  <a:pt x="9607872" y="0"/>
                </a:cubicBezTo>
                <a:cubicBezTo>
                  <a:pt x="9622114" y="170635"/>
                  <a:pt x="9613702" y="415458"/>
                  <a:pt x="9607872" y="525535"/>
                </a:cubicBezTo>
                <a:cubicBezTo>
                  <a:pt x="9602042" y="635613"/>
                  <a:pt x="9604827" y="1016743"/>
                  <a:pt x="9607872" y="1182453"/>
                </a:cubicBezTo>
                <a:cubicBezTo>
                  <a:pt x="9610917" y="1348163"/>
                  <a:pt x="9627526" y="1500137"/>
                  <a:pt x="9607872" y="1642296"/>
                </a:cubicBezTo>
                <a:cubicBezTo>
                  <a:pt x="9588218" y="1784455"/>
                  <a:pt x="9618657" y="1901046"/>
                  <a:pt x="9607872" y="2102139"/>
                </a:cubicBezTo>
                <a:cubicBezTo>
                  <a:pt x="9597087" y="2303232"/>
                  <a:pt x="9626402" y="2590696"/>
                  <a:pt x="9607872" y="2824749"/>
                </a:cubicBezTo>
                <a:cubicBezTo>
                  <a:pt x="9589343" y="3058802"/>
                  <a:pt x="9581199" y="3320146"/>
                  <a:pt x="9607872" y="3613051"/>
                </a:cubicBezTo>
                <a:cubicBezTo>
                  <a:pt x="9634545" y="3905956"/>
                  <a:pt x="9630203" y="3888528"/>
                  <a:pt x="9607872" y="4138586"/>
                </a:cubicBezTo>
                <a:cubicBezTo>
                  <a:pt x="9585541" y="4388644"/>
                  <a:pt x="9594728" y="4621961"/>
                  <a:pt x="9607872" y="4861196"/>
                </a:cubicBezTo>
                <a:cubicBezTo>
                  <a:pt x="9621017" y="5100431"/>
                  <a:pt x="9617533" y="5161789"/>
                  <a:pt x="9607872" y="5452423"/>
                </a:cubicBezTo>
                <a:cubicBezTo>
                  <a:pt x="9598211" y="5743057"/>
                  <a:pt x="9598603" y="5739931"/>
                  <a:pt x="9607872" y="5977957"/>
                </a:cubicBezTo>
                <a:cubicBezTo>
                  <a:pt x="9617141" y="6215983"/>
                  <a:pt x="9595205" y="6289369"/>
                  <a:pt x="9607872" y="6569184"/>
                </a:cubicBezTo>
                <a:cubicBezTo>
                  <a:pt x="9505030" y="6556449"/>
                  <a:pt x="9321725" y="6574868"/>
                  <a:pt x="9209832" y="6569184"/>
                </a:cubicBezTo>
                <a:cubicBezTo>
                  <a:pt x="9097939" y="6563500"/>
                  <a:pt x="8899987" y="6593668"/>
                  <a:pt x="8715712" y="6569184"/>
                </a:cubicBezTo>
                <a:cubicBezTo>
                  <a:pt x="8531437" y="6544700"/>
                  <a:pt x="8446986" y="6585530"/>
                  <a:pt x="8317672" y="6569184"/>
                </a:cubicBezTo>
                <a:cubicBezTo>
                  <a:pt x="8188358" y="6552838"/>
                  <a:pt x="7905514" y="6578026"/>
                  <a:pt x="7631395" y="6569184"/>
                </a:cubicBezTo>
                <a:cubicBezTo>
                  <a:pt x="7357276" y="6560342"/>
                  <a:pt x="7386062" y="6575907"/>
                  <a:pt x="7233355" y="6569184"/>
                </a:cubicBezTo>
                <a:cubicBezTo>
                  <a:pt x="7080648" y="6562461"/>
                  <a:pt x="6931666" y="6592569"/>
                  <a:pt x="6643157" y="6569184"/>
                </a:cubicBezTo>
                <a:cubicBezTo>
                  <a:pt x="6354648" y="6545799"/>
                  <a:pt x="6174541" y="6569557"/>
                  <a:pt x="5956881" y="6569184"/>
                </a:cubicBezTo>
                <a:cubicBezTo>
                  <a:pt x="5739221" y="6568811"/>
                  <a:pt x="5409237" y="6539791"/>
                  <a:pt x="5270604" y="6569184"/>
                </a:cubicBezTo>
                <a:cubicBezTo>
                  <a:pt x="5131971" y="6598577"/>
                  <a:pt x="4921132" y="6545685"/>
                  <a:pt x="4776485" y="6569184"/>
                </a:cubicBezTo>
                <a:cubicBezTo>
                  <a:pt x="4631838" y="6592683"/>
                  <a:pt x="4226381" y="6545291"/>
                  <a:pt x="3898051" y="6569184"/>
                </a:cubicBezTo>
                <a:cubicBezTo>
                  <a:pt x="3569721" y="6593077"/>
                  <a:pt x="3636839" y="6552422"/>
                  <a:pt x="3403932" y="6569184"/>
                </a:cubicBezTo>
                <a:cubicBezTo>
                  <a:pt x="3171025" y="6585946"/>
                  <a:pt x="2976011" y="6555481"/>
                  <a:pt x="2813734" y="6569184"/>
                </a:cubicBezTo>
                <a:cubicBezTo>
                  <a:pt x="2651457" y="6582887"/>
                  <a:pt x="2497353" y="6574136"/>
                  <a:pt x="2415694" y="6569184"/>
                </a:cubicBezTo>
                <a:cubicBezTo>
                  <a:pt x="2334035" y="6564232"/>
                  <a:pt x="2181554" y="6558198"/>
                  <a:pt x="2017653" y="6569184"/>
                </a:cubicBezTo>
                <a:cubicBezTo>
                  <a:pt x="1853752" y="6580170"/>
                  <a:pt x="1767900" y="6586270"/>
                  <a:pt x="1619613" y="6569184"/>
                </a:cubicBezTo>
                <a:cubicBezTo>
                  <a:pt x="1471326" y="6552098"/>
                  <a:pt x="1397364" y="6585830"/>
                  <a:pt x="1221572" y="6569184"/>
                </a:cubicBezTo>
                <a:cubicBezTo>
                  <a:pt x="1045780" y="6552538"/>
                  <a:pt x="247257" y="6552303"/>
                  <a:pt x="0" y="6569184"/>
                </a:cubicBezTo>
                <a:cubicBezTo>
                  <a:pt x="18373" y="6387549"/>
                  <a:pt x="10041" y="6265043"/>
                  <a:pt x="0" y="6043649"/>
                </a:cubicBezTo>
                <a:cubicBezTo>
                  <a:pt x="-10041" y="5822255"/>
                  <a:pt x="-12352" y="5424555"/>
                  <a:pt x="0" y="5255347"/>
                </a:cubicBezTo>
                <a:cubicBezTo>
                  <a:pt x="12352" y="5086139"/>
                  <a:pt x="14338" y="4699179"/>
                  <a:pt x="0" y="4467045"/>
                </a:cubicBezTo>
                <a:cubicBezTo>
                  <a:pt x="-14338" y="4234911"/>
                  <a:pt x="16194" y="4051863"/>
                  <a:pt x="0" y="3941510"/>
                </a:cubicBezTo>
                <a:cubicBezTo>
                  <a:pt x="-16194" y="3831158"/>
                  <a:pt x="21501" y="3676648"/>
                  <a:pt x="0" y="3415976"/>
                </a:cubicBezTo>
                <a:cubicBezTo>
                  <a:pt x="-21501" y="3155304"/>
                  <a:pt x="-21399" y="3144584"/>
                  <a:pt x="0" y="2890441"/>
                </a:cubicBezTo>
                <a:cubicBezTo>
                  <a:pt x="21399" y="2636299"/>
                  <a:pt x="34182" y="2350846"/>
                  <a:pt x="0" y="2167831"/>
                </a:cubicBezTo>
                <a:cubicBezTo>
                  <a:pt x="-34182" y="1984816"/>
                  <a:pt x="-29673" y="1751941"/>
                  <a:pt x="0" y="1445220"/>
                </a:cubicBezTo>
                <a:cubicBezTo>
                  <a:pt x="29673" y="1138499"/>
                  <a:pt x="8357" y="1029635"/>
                  <a:pt x="0" y="788302"/>
                </a:cubicBezTo>
                <a:cubicBezTo>
                  <a:pt x="-8357" y="546969"/>
                  <a:pt x="30071" y="24967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64989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BA2AC3-6286-4428-961D-24296760D37F}"/>
              </a:ext>
            </a:extLst>
          </p:cNvPr>
          <p:cNvSpPr txBox="1"/>
          <p:nvPr/>
        </p:nvSpPr>
        <p:spPr>
          <a:xfrm>
            <a:off x="988630" y="6321998"/>
            <a:ext cx="804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Matura MT Script Capitals" panose="03020802060602070202" pitchFamily="66" charset="0"/>
              </a:rPr>
              <a:t>“Art is not what you see, but what you make others see.” – </a:t>
            </a:r>
            <a:r>
              <a:rPr lang="en-GB" err="1">
                <a:latin typeface="Matura MT Script Capitals" panose="03020802060602070202" pitchFamily="66" charset="0"/>
              </a:rPr>
              <a:t>Edgas</a:t>
            </a:r>
            <a:r>
              <a:rPr lang="en-GB">
                <a:latin typeface="Matura MT Script Capitals" panose="03020802060602070202" pitchFamily="66" charset="0"/>
              </a:rPr>
              <a:t> Degas</a:t>
            </a:r>
          </a:p>
        </p:txBody>
      </p:sp>
      <p:pic>
        <p:nvPicPr>
          <p:cNvPr id="37" name="Picture 36" descr="A picture containing clock, game&#10;&#10;Description automatically generated">
            <a:extLst>
              <a:ext uri="{FF2B5EF4-FFF2-40B4-BE49-F238E27FC236}">
                <a16:creationId xmlns:a16="http://schemas.microsoft.com/office/drawing/2014/main" id="{3DF00E58-17C7-4B0F-8F59-2DC78F05E3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88" b="96615" l="7000" r="93750">
                        <a14:foregroundMark x1="7250" y1="34896" x2="9500" y2="69531"/>
                        <a14:foregroundMark x1="32500" y1="92969" x2="66750" y2="90104"/>
                        <a14:foregroundMark x1="64500" y1="32552" x2="73500" y2="41406"/>
                        <a14:foregroundMark x1="33000" y1="7031" x2="54750" y2="4688"/>
                        <a14:foregroundMark x1="54750" y1="4688" x2="69750" y2="9375"/>
                        <a14:foregroundMark x1="92750" y1="38542" x2="93750" y2="67708"/>
                        <a14:foregroundMark x1="59500" y1="25781" x2="74250" y2="40885"/>
                        <a14:foregroundMark x1="74250" y1="40885" x2="75750" y2="57292"/>
                        <a14:foregroundMark x1="44250" y1="96615" x2="52250" y2="96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2197786"/>
            <a:ext cx="2364534" cy="2269953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A28CC3F-9F78-436C-A208-D55AA3010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38684"/>
              </p:ext>
            </p:extLst>
          </p:nvPr>
        </p:nvGraphicFramePr>
        <p:xfrm>
          <a:off x="7041232" y="405728"/>
          <a:ext cx="2561130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565">
                  <a:extLst>
                    <a:ext uri="{9D8B030D-6E8A-4147-A177-3AD203B41FA5}">
                      <a16:colId xmlns:a16="http://schemas.microsoft.com/office/drawing/2014/main" val="3704050892"/>
                    </a:ext>
                  </a:extLst>
                </a:gridCol>
                <a:gridCol w="1280565">
                  <a:extLst>
                    <a:ext uri="{9D8B030D-6E8A-4147-A177-3AD203B41FA5}">
                      <a16:colId xmlns:a16="http://schemas.microsoft.com/office/drawing/2014/main" val="713532813"/>
                    </a:ext>
                  </a:extLst>
                </a:gridCol>
              </a:tblGrid>
              <a:tr h="24250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ysClr val="windowText" lastClr="000000"/>
                          </a:solidFill>
                        </a:rPr>
                        <a:t>Important Artists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233060"/>
                  </a:ext>
                </a:extLst>
              </a:tr>
              <a:tr h="242503"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Comic Sans MS"/>
                        </a:rPr>
                        <a:t>Henri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GB" sz="1000" b="1" err="1">
                          <a:latin typeface="Comic Sans MS"/>
                        </a:rPr>
                        <a:t>Mattise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Comic Sans MS"/>
                        </a:rPr>
                        <a:t>Giuseppe </a:t>
                      </a:r>
                      <a:r>
                        <a:rPr lang="en-GB" sz="1000" b="1" err="1">
                          <a:latin typeface="Comic Sans MS"/>
                        </a:rPr>
                        <a:t>Archimboldo</a:t>
                      </a:r>
                      <a:endParaRPr lang="en-GB" sz="1000" b="1">
                        <a:latin typeface="Comic Sans M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70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00" b="1"/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84316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2E8C8150-1B01-48FB-8D2A-3F602FC89B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680" y="227325"/>
            <a:ext cx="2727232" cy="3380461"/>
          </a:xfrm>
          <a:prstGeom prst="rect">
            <a:avLst/>
          </a:prstGeom>
        </p:spPr>
      </p:pic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31E905AD-E6FC-43E5-90A9-980EAA806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347893"/>
              </p:ext>
            </p:extLst>
          </p:nvPr>
        </p:nvGraphicFramePr>
        <p:xfrm>
          <a:off x="4666013" y="291428"/>
          <a:ext cx="3257706" cy="509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B9177CC-3373-48B7-B691-24073B652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76877"/>
              </p:ext>
            </p:extLst>
          </p:nvPr>
        </p:nvGraphicFramePr>
        <p:xfrm>
          <a:off x="346781" y="3809559"/>
          <a:ext cx="4785043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5859">
                  <a:extLst>
                    <a:ext uri="{9D8B030D-6E8A-4147-A177-3AD203B41FA5}">
                      <a16:colId xmlns:a16="http://schemas.microsoft.com/office/drawing/2014/main" val="3128931857"/>
                    </a:ext>
                  </a:extLst>
                </a:gridCol>
                <a:gridCol w="3419184">
                  <a:extLst>
                    <a:ext uri="{9D8B030D-6E8A-4147-A177-3AD203B41FA5}">
                      <a16:colId xmlns:a16="http://schemas.microsoft.com/office/drawing/2014/main" val="1349438352"/>
                    </a:ext>
                  </a:extLst>
                </a:gridCol>
              </a:tblGrid>
              <a:tr h="211987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/>
                          </a:solidFill>
                        </a:rPr>
                        <a:t>Focus of study</a:t>
                      </a:r>
                    </a:p>
                  </a:txBody>
                  <a:tcPr>
                    <a:solidFill>
                      <a:srgbClr val="FFC1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/>
                          </a:solidFill>
                        </a:rPr>
                        <a:t>Description / detail</a:t>
                      </a:r>
                    </a:p>
                  </a:txBody>
                  <a:tcPr>
                    <a:solidFill>
                      <a:srgbClr val="FFC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80783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Comic Sans MS"/>
                        </a:rPr>
                        <a:t>Henri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GB" sz="1000" b="1" err="1">
                          <a:latin typeface="Comic Sans MS"/>
                        </a:rPr>
                        <a:t>Mattise</a:t>
                      </a:r>
                    </a:p>
                    <a:p>
                      <a:endParaRPr lang="en-GB" sz="1000" b="1">
                        <a:latin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Comic Sans MS"/>
                        </a:rPr>
                        <a:t>Henri </a:t>
                      </a:r>
                      <a:r>
                        <a:rPr lang="en-GB" sz="1000" b="1" err="1">
                          <a:latin typeface="Comic Sans MS"/>
                        </a:rPr>
                        <a:t>Mattise</a:t>
                      </a:r>
                      <a:r>
                        <a:rPr lang="en-GB" sz="1000" b="1">
                          <a:latin typeface="Comic Sans MS"/>
                        </a:rPr>
                        <a:t> was a leading figure in Modern Art. He loved bright colours and used collage, painting and sculpture to make his artwork.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07982"/>
                  </a:ext>
                </a:extLst>
              </a:tr>
              <a:tr h="211987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Comic Sans MS"/>
                        </a:rPr>
                        <a:t>Giuseppe </a:t>
                      </a:r>
                      <a:r>
                        <a:rPr lang="en-GB" sz="1000" b="1" err="1">
                          <a:latin typeface="Comic Sans MS"/>
                        </a:rPr>
                        <a:t>Archimboldo</a:t>
                      </a:r>
                    </a:p>
                    <a:p>
                      <a:endParaRPr lang="en-GB" sz="1000" b="1">
                        <a:latin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Comic Sans MS"/>
                        </a:rPr>
                        <a:t>Giuseppe </a:t>
                      </a:r>
                      <a:r>
                        <a:rPr lang="en-GB" sz="1000" b="1" err="1">
                          <a:latin typeface="Comic Sans MS"/>
                        </a:rPr>
                        <a:t>Archimboldo</a:t>
                      </a:r>
                      <a:r>
                        <a:rPr lang="en-GB" sz="1000" b="1">
                          <a:latin typeface="Comic Sans MS"/>
                        </a:rPr>
                        <a:t> use fruits, vegetables, books, animals and other objects to create his portraits. He arranged his objects to make faces and then painted them.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309931"/>
                  </a:ext>
                </a:extLst>
              </a:tr>
            </a:tbl>
          </a:graphicData>
        </a:graphic>
      </p:graphicFrame>
      <p:pic>
        <p:nvPicPr>
          <p:cNvPr id="79" name="Picture 79" descr="A picture containing table, paper&#10;&#10;Description generated with very high confidence">
            <a:extLst>
              <a:ext uri="{FF2B5EF4-FFF2-40B4-BE49-F238E27FC236}">
                <a16:creationId xmlns:a16="http://schemas.microsoft.com/office/drawing/2014/main" id="{D88F04B2-AE14-4A2C-85FD-34B8640B83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0075" y="819150"/>
            <a:ext cx="100965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" name="Picture 81">
            <a:extLst>
              <a:ext uri="{FF2B5EF4-FFF2-40B4-BE49-F238E27FC236}">
                <a16:creationId xmlns:a16="http://schemas.microsoft.com/office/drawing/2014/main" id="{ED708F4E-475C-4C1A-9407-02455E8336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62300" y="2022134"/>
            <a:ext cx="1200150" cy="119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Picture 81" descr="A picture containing food, sitting, banana, black&#10;&#10;Description generated with very high confidence">
            <a:extLst>
              <a:ext uri="{FF2B5EF4-FFF2-40B4-BE49-F238E27FC236}">
                <a16:creationId xmlns:a16="http://schemas.microsoft.com/office/drawing/2014/main" id="{F7340E43-56F5-425E-9633-0EF40F9FCE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52950" y="2200275"/>
            <a:ext cx="90487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" name="Picture 83" descr="A picture containing shirt, graffiti&#10;&#10;Description generated with very high confidence">
            <a:extLst>
              <a:ext uri="{FF2B5EF4-FFF2-40B4-BE49-F238E27FC236}">
                <a16:creationId xmlns:a16="http://schemas.microsoft.com/office/drawing/2014/main" id="{32AA897F-6A1E-42FF-90B1-99342D39F2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05150" y="659292"/>
            <a:ext cx="1114425" cy="79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85" descr="An old photo of a person&#10;&#10;Description generated with very high confidence">
            <a:extLst>
              <a:ext uri="{FF2B5EF4-FFF2-40B4-BE49-F238E27FC236}">
                <a16:creationId xmlns:a16="http://schemas.microsoft.com/office/drawing/2014/main" id="{AD877E05-B6C2-47D0-95FC-3B5CB1FE691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15175" y="1063034"/>
            <a:ext cx="1133475" cy="1141006"/>
          </a:xfrm>
          <a:prstGeom prst="rect">
            <a:avLst/>
          </a:prstGeom>
        </p:spPr>
      </p:pic>
      <p:pic>
        <p:nvPicPr>
          <p:cNvPr id="87" name="Picture 87" descr="A drawing of a person&#10;&#10;Description generated with high confidence">
            <a:extLst>
              <a:ext uri="{FF2B5EF4-FFF2-40B4-BE49-F238E27FC236}">
                <a16:creationId xmlns:a16="http://schemas.microsoft.com/office/drawing/2014/main" id="{073330B3-4C5D-430C-B2FB-E5FC068C5B9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39150" y="1062038"/>
            <a:ext cx="10382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D5F50371DD8458AFE6318E1B05CB5" ma:contentTypeVersion="12" ma:contentTypeDescription="Create a new document." ma:contentTypeScope="" ma:versionID="5c0cfbefe576ca4b1b4ce793e1924731">
  <xsd:schema xmlns:xsd="http://www.w3.org/2001/XMLSchema" xmlns:xs="http://www.w3.org/2001/XMLSchema" xmlns:p="http://schemas.microsoft.com/office/2006/metadata/properties" xmlns:ns2="648e69cc-640f-431f-b062-262d95adac52" xmlns:ns3="061ec3ad-226f-4eb4-9e91-45b4f692dd17" targetNamespace="http://schemas.microsoft.com/office/2006/metadata/properties" ma:root="true" ma:fieldsID="c718f42a66d4b6307f100f22e365e506" ns2:_="" ns3:_="">
    <xsd:import namespace="648e69cc-640f-431f-b062-262d95adac52"/>
    <xsd:import namespace="061ec3ad-226f-4eb4-9e91-45b4f692d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e69cc-640f-431f-b062-262d95ada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ec3ad-226f-4eb4-9e91-45b4f692dd1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4a0d11-0137-432c-b157-368d1eff7620}" ma:internalName="TaxCatchAll" ma:showField="CatchAllData" ma:web="061ec3ad-226f-4eb4-9e91-45b4f692d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48e69cc-640f-431f-b062-262d95adac52" xsi:nil="true"/>
    <lcf76f155ced4ddcb4097134ff3c332f xmlns="648e69cc-640f-431f-b062-262d95adac52">
      <Terms xmlns="http://schemas.microsoft.com/office/infopath/2007/PartnerControls"/>
    </lcf76f155ced4ddcb4097134ff3c332f>
    <TaxCatchAll xmlns="061ec3ad-226f-4eb4-9e91-45b4f692dd17" xsi:nil="true"/>
  </documentManagement>
</p:properties>
</file>

<file path=customXml/itemProps1.xml><?xml version="1.0" encoding="utf-8"?>
<ds:datastoreItem xmlns:ds="http://schemas.openxmlformats.org/officeDocument/2006/customXml" ds:itemID="{D8748817-C02B-4514-9B8D-CF62899BC64B}"/>
</file>

<file path=customXml/itemProps2.xml><?xml version="1.0" encoding="utf-8"?>
<ds:datastoreItem xmlns:ds="http://schemas.openxmlformats.org/officeDocument/2006/customXml" ds:itemID="{29A1E93D-AB37-4189-8388-CA878D0DCBD5}"/>
</file>

<file path=customXml/itemProps3.xml><?xml version="1.0" encoding="utf-8"?>
<ds:datastoreItem xmlns:ds="http://schemas.openxmlformats.org/officeDocument/2006/customXml" ds:itemID="{C0EC4DF9-CA26-4ADA-9CBA-DE075102D8BC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revision>1</cp:revision>
  <dcterms:created xsi:type="dcterms:W3CDTF">2020-03-26T19:22:25Z</dcterms:created>
  <dcterms:modified xsi:type="dcterms:W3CDTF">2020-05-10T10:07:15Z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0x010100E5FD5F50371DD8458AFE6318E1B05CB5</vt:lpwstr>
  </property>
  <property fmtid="{D5CDD505-2E9C-101B-9397-08002B2CF9AE}" pid="3" name="Order">
    <vt:r8>61800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