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CA85B-0B80-4D6C-85DB-43F210BC313F}" v="6" dt="2024-07-22T15:45:38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1709" y="-24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Pipe" userId="1d902dc2-5245-499c-876a-a6eb708dbcaf" providerId="ADAL" clId="{ED8CA85B-0B80-4D6C-85DB-43F210BC313F}"/>
    <pc:docChg chg="undo custSel modSld">
      <pc:chgData name="Denise Pipe" userId="1d902dc2-5245-499c-876a-a6eb708dbcaf" providerId="ADAL" clId="{ED8CA85B-0B80-4D6C-85DB-43F210BC313F}" dt="2024-07-22T15:49:28.344" v="199" actId="20577"/>
      <pc:docMkLst>
        <pc:docMk/>
      </pc:docMkLst>
      <pc:sldChg chg="addSp delSp modSp mod">
        <pc:chgData name="Denise Pipe" userId="1d902dc2-5245-499c-876a-a6eb708dbcaf" providerId="ADAL" clId="{ED8CA85B-0B80-4D6C-85DB-43F210BC313F}" dt="2024-07-22T15:49:28.344" v="199" actId="20577"/>
        <pc:sldMkLst>
          <pc:docMk/>
          <pc:sldMk cId="2128583389" sldId="262"/>
        </pc:sldMkLst>
        <pc:spChg chg="mod">
          <ac:chgData name="Denise Pipe" userId="1d902dc2-5245-499c-876a-a6eb708dbcaf" providerId="ADAL" clId="{ED8CA85B-0B80-4D6C-85DB-43F210BC313F}" dt="2024-07-22T15:45:51.494" v="11" actId="20577"/>
          <ac:spMkLst>
            <pc:docMk/>
            <pc:sldMk cId="2128583389" sldId="262"/>
            <ac:spMk id="20" creationId="{96090984-1FEC-4301-9772-A1FF6769717F}"/>
          </ac:spMkLst>
        </pc:spChg>
        <pc:spChg chg="mod">
          <ac:chgData name="Denise Pipe" userId="1d902dc2-5245-499c-876a-a6eb708dbcaf" providerId="ADAL" clId="{ED8CA85B-0B80-4D6C-85DB-43F210BC313F}" dt="2024-07-22T15:46:57.729" v="94" actId="20577"/>
          <ac:spMkLst>
            <pc:docMk/>
            <pc:sldMk cId="2128583389" sldId="262"/>
            <ac:spMk id="49" creationId="{7DD7EB5C-8A2C-41EF-A3A9-15A4712C014C}"/>
          </ac:spMkLst>
        </pc:spChg>
        <pc:spChg chg="mod">
          <ac:chgData name="Denise Pipe" userId="1d902dc2-5245-499c-876a-a6eb708dbcaf" providerId="ADAL" clId="{ED8CA85B-0B80-4D6C-85DB-43F210BC313F}" dt="2024-07-22T15:49:28.344" v="199" actId="20577"/>
          <ac:spMkLst>
            <pc:docMk/>
            <pc:sldMk cId="2128583389" sldId="262"/>
            <ac:spMk id="50" creationId="{C7F71397-D678-46B2-9581-2CB7F7637EAA}"/>
          </ac:spMkLst>
        </pc:spChg>
        <pc:spChg chg="mod">
          <ac:chgData name="Denise Pipe" userId="1d902dc2-5245-499c-876a-a6eb708dbcaf" providerId="ADAL" clId="{ED8CA85B-0B80-4D6C-85DB-43F210BC313F}" dt="2024-07-22T15:47:25.314" v="122" actId="20577"/>
          <ac:spMkLst>
            <pc:docMk/>
            <pc:sldMk cId="2128583389" sldId="262"/>
            <ac:spMk id="63" creationId="{B55BE5EC-D359-4936-8D72-F2A7735D7D2D}"/>
          </ac:spMkLst>
        </pc:spChg>
        <pc:spChg chg="mod">
          <ac:chgData name="Denise Pipe" userId="1d902dc2-5245-499c-876a-a6eb708dbcaf" providerId="ADAL" clId="{ED8CA85B-0B80-4D6C-85DB-43F210BC313F}" dt="2024-07-22T15:46:06.651" v="57" actId="20577"/>
          <ac:spMkLst>
            <pc:docMk/>
            <pc:sldMk cId="2128583389" sldId="262"/>
            <ac:spMk id="65" creationId="{43CEE0A8-86D4-461B-8946-C1C0AC092E3B}"/>
          </ac:spMkLst>
        </pc:spChg>
        <pc:spChg chg="mod">
          <ac:chgData name="Denise Pipe" userId="1d902dc2-5245-499c-876a-a6eb708dbcaf" providerId="ADAL" clId="{ED8CA85B-0B80-4D6C-85DB-43F210BC313F}" dt="2024-07-22T15:46:17.679" v="70" actId="20577"/>
          <ac:spMkLst>
            <pc:docMk/>
            <pc:sldMk cId="2128583389" sldId="262"/>
            <ac:spMk id="66" creationId="{6E9C8347-1E7B-4B0C-96EF-B4312D143E98}"/>
          </ac:spMkLst>
        </pc:spChg>
        <pc:spChg chg="mod">
          <ac:chgData name="Denise Pipe" userId="1d902dc2-5245-499c-876a-a6eb708dbcaf" providerId="ADAL" clId="{ED8CA85B-0B80-4D6C-85DB-43F210BC313F}" dt="2024-07-22T15:48:25.932" v="145" actId="20577"/>
          <ac:spMkLst>
            <pc:docMk/>
            <pc:sldMk cId="2128583389" sldId="262"/>
            <ac:spMk id="71" creationId="{BDEF33B4-8E13-4431-BBAB-9C659DC28A4E}"/>
          </ac:spMkLst>
        </pc:spChg>
        <pc:spChg chg="mod">
          <ac:chgData name="Denise Pipe" userId="1d902dc2-5245-499c-876a-a6eb708dbcaf" providerId="ADAL" clId="{ED8CA85B-0B80-4D6C-85DB-43F210BC313F}" dt="2024-07-22T15:49:13.569" v="187" actId="20577"/>
          <ac:spMkLst>
            <pc:docMk/>
            <pc:sldMk cId="2128583389" sldId="262"/>
            <ac:spMk id="90" creationId="{F59A6070-2A27-4F94-911C-9B3D078D4633}"/>
          </ac:spMkLst>
        </pc:spChg>
        <pc:spChg chg="mod">
          <ac:chgData name="Denise Pipe" userId="1d902dc2-5245-499c-876a-a6eb708dbcaf" providerId="ADAL" clId="{ED8CA85B-0B80-4D6C-85DB-43F210BC313F}" dt="2024-07-22T15:47:41.021" v="128" actId="20577"/>
          <ac:spMkLst>
            <pc:docMk/>
            <pc:sldMk cId="2128583389" sldId="262"/>
            <ac:spMk id="93" creationId="{F1578C33-E67C-4701-A233-2667EFF064DB}"/>
          </ac:spMkLst>
        </pc:spChg>
        <pc:picChg chg="add mod">
          <ac:chgData name="Denise Pipe" userId="1d902dc2-5245-499c-876a-a6eb708dbcaf" providerId="ADAL" clId="{ED8CA85B-0B80-4D6C-85DB-43F210BC313F}" dt="2024-07-22T15:45:38.695" v="5" actId="1076"/>
          <ac:picMkLst>
            <pc:docMk/>
            <pc:sldMk cId="2128583389" sldId="262"/>
            <ac:picMk id="3" creationId="{410BD811-1BD2-553B-F445-6321E88D15B2}"/>
          </ac:picMkLst>
        </pc:picChg>
        <pc:picChg chg="del">
          <ac:chgData name="Denise Pipe" userId="1d902dc2-5245-499c-876a-a6eb708dbcaf" providerId="ADAL" clId="{ED8CA85B-0B80-4D6C-85DB-43F210BC313F}" dt="2024-07-22T15:45:28.169" v="0" actId="478"/>
          <ac:picMkLst>
            <pc:docMk/>
            <pc:sldMk cId="2128583389" sldId="262"/>
            <ac:picMk id="5" creationId="{669CD35B-A59C-31A8-545C-01EEE80D41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pPr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Autumn term </a:t>
            </a:r>
          </a:p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740230" y="5136264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FB21EF-C52C-45EA-BA06-36DEE361887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5008" y="3861160"/>
            <a:ext cx="101997" cy="12942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3421" y="7086502"/>
            <a:ext cx="2072752" cy="80259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GB" sz="1200" dirty="0" err="1">
                <a:solidFill>
                  <a:schemeClr val="tx1"/>
                </a:solidFill>
              </a:rPr>
              <a:t>ould</a:t>
            </a:r>
            <a:r>
              <a:rPr lang="en-GB" sz="1200" dirty="0">
                <a:solidFill>
                  <a:schemeClr val="tx1"/>
                </a:solidFill>
              </a:rPr>
              <a:t> you like to take care of a dragon?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2400941" y="121258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Art: </a:t>
              </a: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Alexander Calder- sculptures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and select appropriate adverbials 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and select appropriate noun phrases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verbs, adjectives and adverbs in their reading book 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Write a description of their favourite character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295525" y="7005364"/>
            <a:ext cx="2397580" cy="905861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does Rowan show she is kind?</a:t>
            </a: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82457" y="7103945"/>
            <a:ext cx="2072752" cy="802592"/>
          </a:xfrm>
          <a:prstGeom prst="wedgeEllipseCallout">
            <a:avLst>
              <a:gd name="adj1" fmla="val -38213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GB" sz="1200" dirty="0">
                <a:solidFill>
                  <a:schemeClr val="tx1"/>
                </a:solidFill>
              </a:rPr>
              <a:t>hat happened to the dragons?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Place value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Addition and subtraction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Choose a number (up to 4 digits) and show it in standard form, draw it using dienes, write the expanded form and write it using words.</a:t>
            </a:r>
          </a:p>
          <a:p>
            <a:pPr marL="171450" indent="-171450" algn="ctr">
              <a:buFontTx/>
              <a:buChar char="-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3428725" y="176737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French: </a:t>
              </a:r>
              <a:r>
                <a:rPr lang="en-GB" sz="11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presenting myself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4479801" y="121399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RE: </a:t>
              </a:r>
              <a:r>
                <a:rPr lang="en-GB" sz="11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Buddhism</a:t>
              </a: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-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1050" dirty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Is it possible for everyone to be happy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5514935" y="176598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football, tag rugby, gymnastics, dance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1349865" y="1765985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204950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Geography: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Europe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AF3CC5-E4D7-4B12-B154-8756CB979EAE}"/>
              </a:ext>
            </a:extLst>
          </p:cNvPr>
          <p:cNvGrpSpPr/>
          <p:nvPr/>
        </p:nvGrpSpPr>
        <p:grpSpPr>
          <a:xfrm>
            <a:off x="306760" y="121259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709F04C-52F2-4EF4-889E-F82CBF86ABF6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Hexagon 4">
              <a:extLst>
                <a:ext uri="{FF2B5EF4-FFF2-40B4-BE49-F238E27FC236}">
                  <a16:creationId xmlns:a16="http://schemas.microsoft.com/office/drawing/2014/main" id="{F837BAD9-369B-4364-A678-94A6ADDEF431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Science: </a:t>
              </a:r>
              <a:r>
                <a:rPr lang="en-GB" sz="11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Living things and their habitats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78A029-71DB-40C3-BEB7-3DF0F26CE642}"/>
              </a:ext>
            </a:extLst>
          </p:cNvPr>
          <p:cNvSpPr txBox="1"/>
          <p:nvPr/>
        </p:nvSpPr>
        <p:spPr>
          <a:xfrm>
            <a:off x="2441440" y="195129"/>
            <a:ext cx="2273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rgbClr val="02765C"/>
                </a:solidFill>
                <a:latin typeface="Arial Narrow" panose="020B0606020202030204" pitchFamily="34" charset="0"/>
              </a:rPr>
              <a:t>Year 4</a:t>
            </a:r>
            <a:endParaRPr lang="en-GB" sz="1600" b="1" dirty="0">
              <a:solidFill>
                <a:srgbClr val="02765C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D7EB5C-8A2C-41EF-A3A9-15A4712C014C}"/>
              </a:ext>
            </a:extLst>
          </p:cNvPr>
          <p:cNvSpPr/>
          <p:nvPr/>
        </p:nvSpPr>
        <p:spPr>
          <a:xfrm>
            <a:off x="-58013" y="8834554"/>
            <a:ext cx="3431073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Other information:</a:t>
            </a:r>
          </a:p>
          <a:p>
            <a:r>
              <a:rPr lang="en-GB" sz="1200" dirty="0">
                <a:solidFill>
                  <a:schemeClr val="tx1"/>
                </a:solidFill>
              </a:rPr>
              <a:t>PE days: Monday and Wednesday</a:t>
            </a:r>
          </a:p>
          <a:p>
            <a:r>
              <a:rPr lang="en-GB" sz="1200" dirty="0">
                <a:solidFill>
                  <a:schemeClr val="tx1"/>
                </a:solidFill>
              </a:rPr>
              <a:t>Wednesday 25</a:t>
            </a:r>
            <a:r>
              <a:rPr lang="en-GB" sz="1200" baseline="30000" dirty="0">
                <a:solidFill>
                  <a:schemeClr val="tx1"/>
                </a:solidFill>
              </a:rPr>
              <a:t>th</a:t>
            </a:r>
            <a:r>
              <a:rPr lang="en-GB" sz="1200" dirty="0">
                <a:solidFill>
                  <a:schemeClr val="tx1"/>
                </a:solidFill>
              </a:rPr>
              <a:t> September: Curriculum evening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F71397-D678-46B2-9581-2CB7F7637EAA}"/>
              </a:ext>
            </a:extLst>
          </p:cNvPr>
          <p:cNvSpPr/>
          <p:nvPr/>
        </p:nvSpPr>
        <p:spPr>
          <a:xfrm>
            <a:off x="3469113" y="8831084"/>
            <a:ext cx="3388888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Homework:</a:t>
            </a:r>
          </a:p>
          <a:p>
            <a:r>
              <a:rPr lang="en-GB" sz="1200" dirty="0">
                <a:solidFill>
                  <a:schemeClr val="tx1"/>
                </a:solidFill>
              </a:rPr>
              <a:t>Handwriting</a:t>
            </a:r>
          </a:p>
          <a:p>
            <a:r>
              <a:rPr lang="en-GB" sz="1200" dirty="0">
                <a:solidFill>
                  <a:schemeClr val="tx1"/>
                </a:solidFill>
              </a:rPr>
              <a:t>Written task for English</a:t>
            </a:r>
          </a:p>
          <a:p>
            <a:r>
              <a:rPr lang="en-GB" sz="1200" dirty="0">
                <a:solidFill>
                  <a:schemeClr val="tx1"/>
                </a:solidFill>
              </a:rPr>
              <a:t>Maths homework sheet</a:t>
            </a:r>
          </a:p>
          <a:p>
            <a:r>
              <a:rPr lang="en-GB" sz="1200" dirty="0">
                <a:solidFill>
                  <a:schemeClr val="tx1"/>
                </a:solidFill>
              </a:rPr>
              <a:t>Daily reading (at least 5 times a week)</a:t>
            </a:r>
          </a:p>
        </p:txBody>
      </p:sp>
      <p:pic>
        <p:nvPicPr>
          <p:cNvPr id="1040" name="Picture 16" descr="The Land of Roar by Jenny McLachlan - a great class reader for 8 year olds">
            <a:extLst>
              <a:ext uri="{FF2B5EF4-FFF2-40B4-BE49-F238E27FC236}">
                <a16:creationId xmlns:a16="http://schemas.microsoft.com/office/drawing/2014/main" id="{4C009CF4-27F6-2399-D96A-B76AF3C6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05" y="5428024"/>
            <a:ext cx="860779" cy="13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Running Wild : Morpurgo, Michael: Amazon.co.uk: Books">
            <a:extLst>
              <a:ext uri="{FF2B5EF4-FFF2-40B4-BE49-F238E27FC236}">
                <a16:creationId xmlns:a16="http://schemas.microsoft.com/office/drawing/2014/main" id="{D4C210D8-CAB9-DA4D-8452-09D3176566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9" y="5411335"/>
            <a:ext cx="941744" cy="143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Jim's Lion : Hoban Russell, Andrews Ian: Amazon.co.uk: Books">
            <a:extLst>
              <a:ext uri="{FF2B5EF4-FFF2-40B4-BE49-F238E27FC236}">
                <a16:creationId xmlns:a16="http://schemas.microsoft.com/office/drawing/2014/main" id="{9E07F355-8399-DC47-6F80-BB18A01BC1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32" y="5434845"/>
            <a:ext cx="1120269" cy="130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2" descr="One and Only Ivan : Applegate, Katherine: Amazon.co.uk: Books">
            <a:extLst>
              <a:ext uri="{FF2B5EF4-FFF2-40B4-BE49-F238E27FC236}">
                <a16:creationId xmlns:a16="http://schemas.microsoft.com/office/drawing/2014/main" id="{6349F2E9-8CBD-7F33-A3AA-F8BE17F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98" y="5438237"/>
            <a:ext cx="891958" cy="13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ildsmith — Liz Flanagan">
            <a:extLst>
              <a:ext uri="{FF2B5EF4-FFF2-40B4-BE49-F238E27FC236}">
                <a16:creationId xmlns:a16="http://schemas.microsoft.com/office/drawing/2014/main" id="{410BD811-1BD2-553B-F445-6321E88D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99" y="5549823"/>
            <a:ext cx="863201" cy="12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8" ma:contentTypeDescription="Create a new document." ma:contentTypeScope="" ma:versionID="d5c809d07810c14f0806ec3773827259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09c91d7dbc62cd1ca80bb69cab48d0e8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3406fb-e1b7-4ab9-a8ff-1689b21c31b1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29D3F-B6D0-4703-9689-0CE15CEF2049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  <ds:schemaRef ds:uri="9d7a5d9d-7bd7-4164-902f-7672ce3cf383"/>
    <ds:schemaRef ds:uri="7dbd8056-47aa-47eb-abcb-42290cb99a81"/>
  </ds:schemaRefs>
</ds:datastoreItem>
</file>

<file path=customXml/itemProps2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4D086A-C9DC-4B49-B124-A8867940E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5d9d-7bd7-4164-902f-7672ce3cf383"/>
    <ds:schemaRef ds:uri="7dbd8056-47aa-47eb-abcb-42290cb99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198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Denise Pipe</cp:lastModifiedBy>
  <cp:revision>26</cp:revision>
  <dcterms:created xsi:type="dcterms:W3CDTF">2020-04-17T10:06:09Z</dcterms:created>
  <dcterms:modified xsi:type="dcterms:W3CDTF">2024-07-22T15:49:32Z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Order">
    <vt:r8>70300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