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AE1"/>
    <a:srgbClr val="02765C"/>
    <a:srgbClr val="097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3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1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9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0649-6BD6-4310-AA3E-4212AE5D4952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hyperlink" Target="https://www.google.co.uk/url?sa=i&amp;rct=j&amp;q=&amp;esrc=s&amp;source=images&amp;cd=&amp;ved=2ahUKEwjUuNnPjJnjAhUL8BQKHaObC9QQjRx6BAgBEAU&amp;url=https://clipart.wpblink.com/scripture-clipart/scripture-clipart-open-book-outline&amp;psig=AOvVaw1l0QfK26-xnzWuvYpnMs5v&amp;ust=1562255261650572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D55099-303D-46C6-90ED-720064FA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50"/>
            <a:ext cx="6858000" cy="9511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8BAA288-EF5E-4ADE-8163-A1EF3C7ED9A8}"/>
              </a:ext>
            </a:extLst>
          </p:cNvPr>
          <p:cNvSpPr txBox="1"/>
          <p:nvPr/>
        </p:nvSpPr>
        <p:spPr>
          <a:xfrm>
            <a:off x="5972755" y="296342"/>
            <a:ext cx="850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Autumn term </a:t>
            </a:r>
          </a:p>
          <a:p>
            <a:pPr algn="ctr"/>
            <a:r>
              <a:rPr lang="en-GB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2049" name="Picture 19" descr="Image result for book outline">
            <a:hlinkClick r:id="rId3"/>
            <a:extLst>
              <a:ext uri="{FF2B5EF4-FFF2-40B4-BE49-F238E27FC236}">
                <a16:creationId xmlns:a16="http://schemas.microsoft.com/office/drawing/2014/main" id="{931A04EE-5C61-4439-AAA6-98082449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96" b="94872" l="5946" r="95676">
                        <a14:foregroundMark x1="73514" y1="3297" x2="91351" y2="31136"/>
                        <a14:foregroundMark x1="91351" y1="31136" x2="96216" y2="55678"/>
                        <a14:foregroundMark x1="96216" y1="55678" x2="75135" y2="76190"/>
                        <a14:foregroundMark x1="75135" y1="76190" x2="30811" y2="87546"/>
                        <a14:foregroundMark x1="63784" y1="5861" x2="31892" y2="14286"/>
                        <a14:foregroundMark x1="31892" y1="14286" x2="5405" y2="32601"/>
                        <a14:foregroundMark x1="5405" y1="32601" x2="4324" y2="81319"/>
                        <a14:foregroundMark x1="4324" y1="81319" x2="36216" y2="91209"/>
                        <a14:foregroundMark x1="36216" y1="91209" x2="45405" y2="89011"/>
                        <a14:foregroundMark x1="77297" y1="4396" x2="67027" y2="5128"/>
                        <a14:foregroundMark x1="5946" y1="22344" x2="5946" y2="31136"/>
                        <a14:foregroundMark x1="8108" y1="87912" x2="8108" y2="94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5" y="5204448"/>
            <a:ext cx="1299110" cy="17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61D42A-3BD9-4BC4-952F-65DC498CF5DB}"/>
              </a:ext>
            </a:extLst>
          </p:cNvPr>
          <p:cNvSpPr/>
          <p:nvPr/>
        </p:nvSpPr>
        <p:spPr>
          <a:xfrm>
            <a:off x="-2348" y="8834554"/>
            <a:ext cx="3431073" cy="951186"/>
          </a:xfrm>
          <a:prstGeom prst="rect">
            <a:avLst/>
          </a:prstGeom>
          <a:solidFill>
            <a:srgbClr val="C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Other information:</a:t>
            </a:r>
          </a:p>
          <a:p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3FAF0D-940B-4A74-A09F-8C433CAA6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096" y="7947966"/>
            <a:ext cx="582186" cy="850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DC850-C8B3-4331-8845-1E6DC421D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91" y="7958135"/>
            <a:ext cx="573003" cy="8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80F79-2391-4A17-ADBB-504D32582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0885" y="7974138"/>
            <a:ext cx="582186" cy="850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A8BEE8-C61C-49E8-95C8-C8955DAF75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127" y="7964453"/>
            <a:ext cx="654582" cy="850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5B6B5-FBA7-4B14-B4CB-CDD6D8777A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1765" y="7994009"/>
            <a:ext cx="612275" cy="840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86CD2-6334-4626-B130-57EE4E2BD986}"/>
              </a:ext>
            </a:extLst>
          </p:cNvPr>
          <p:cNvSpPr txBox="1"/>
          <p:nvPr/>
        </p:nvSpPr>
        <p:spPr>
          <a:xfrm>
            <a:off x="1641159" y="827525"/>
            <a:ext cx="42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2765C"/>
                </a:solidFill>
              </a:rPr>
              <a:t>Ready		Respectful			 Safe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6090984-1FEC-4301-9772-A1FF6769717F}"/>
              </a:ext>
            </a:extLst>
          </p:cNvPr>
          <p:cNvSpPr/>
          <p:nvPr/>
        </p:nvSpPr>
        <p:spPr>
          <a:xfrm>
            <a:off x="133421" y="7086502"/>
            <a:ext cx="2072752" cy="802592"/>
          </a:xfrm>
          <a:prstGeom prst="wedgeEllipseCallout">
            <a:avLst>
              <a:gd name="adj1" fmla="val 2293"/>
              <a:gd name="adj2" fmla="val -808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Which would I choose?</a:t>
            </a:r>
          </a:p>
        </p:txBody>
      </p: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B55BE5EC-D359-4936-8D72-F2A7735D7D2D}"/>
              </a:ext>
            </a:extLst>
          </p:cNvPr>
          <p:cNvSpPr/>
          <p:nvPr/>
        </p:nvSpPr>
        <p:spPr>
          <a:xfrm>
            <a:off x="134465" y="3070612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English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Constructing simple sentences and identifying subject and verbs. Understanding sentences need a capital letter, full stop and finger spaces.</a:t>
            </a: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3FF644BC-2E01-422D-9DE8-275AF9820796}"/>
              </a:ext>
            </a:extLst>
          </p:cNvPr>
          <p:cNvSpPr/>
          <p:nvPr/>
        </p:nvSpPr>
        <p:spPr>
          <a:xfrm>
            <a:off x="2950662" y="3070612"/>
            <a:ext cx="4135938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Children can practice their handwriting and spellings regularly at home. You could practice sounding out words and using their phonics knowledge to support with their spelling.</a:t>
            </a:r>
          </a:p>
        </p:txBody>
      </p:sp>
      <p:sp>
        <p:nvSpPr>
          <p:cNvPr id="65" name="Speech Bubble: Oval 64">
            <a:extLst>
              <a:ext uri="{FF2B5EF4-FFF2-40B4-BE49-F238E27FC236}">
                <a16:creationId xmlns:a16="http://schemas.microsoft.com/office/drawing/2014/main" id="{43CEE0A8-86D4-461B-8946-C1C0AC092E3B}"/>
              </a:ext>
            </a:extLst>
          </p:cNvPr>
          <p:cNvSpPr/>
          <p:nvPr/>
        </p:nvSpPr>
        <p:spPr>
          <a:xfrm>
            <a:off x="2462965" y="7108633"/>
            <a:ext cx="2072752" cy="802592"/>
          </a:xfrm>
          <a:prstGeom prst="wedgeEllipseCallout">
            <a:avLst>
              <a:gd name="adj1" fmla="val 80828"/>
              <a:gd name="adj2" fmla="val -819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mic Sans MS"/>
              </a:rPr>
              <a:t>Ask me an interesting fact about my body.</a:t>
            </a:r>
            <a:endParaRPr lang="en-GB" sz="12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6E9C8347-1E7B-4B0C-96EF-B4312D143E98}"/>
              </a:ext>
            </a:extLst>
          </p:cNvPr>
          <p:cNvSpPr/>
          <p:nvPr/>
        </p:nvSpPr>
        <p:spPr>
          <a:xfrm>
            <a:off x="4706563" y="7092146"/>
            <a:ext cx="2072752" cy="802592"/>
          </a:xfrm>
          <a:prstGeom prst="wedgeEllipseCallout">
            <a:avLst>
              <a:gd name="adj1" fmla="val -72148"/>
              <a:gd name="adj2" fmla="val -804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What makes me special?</a:t>
            </a: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A2764325-5DF2-4FF4-9A15-DD704326121A}"/>
              </a:ext>
            </a:extLst>
          </p:cNvPr>
          <p:cNvSpPr/>
          <p:nvPr/>
        </p:nvSpPr>
        <p:spPr>
          <a:xfrm>
            <a:off x="118908" y="4137530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Maths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Counting to 10, recognising numerals and words for numbers, ordering numbers, addition and subtraction and counting in 2s and 5s.</a:t>
            </a: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6219F200-5F02-47BB-986F-FA9C51F34D6C}"/>
              </a:ext>
            </a:extLst>
          </p:cNvPr>
          <p:cNvSpPr/>
          <p:nvPr/>
        </p:nvSpPr>
        <p:spPr>
          <a:xfrm>
            <a:off x="2935105" y="4137530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When talking about numbers use the language of greater/more and less than/fewer.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Practice finding different ways to make 10 (number bonds).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78A029-71DB-40C3-BEB7-3DF0F26CE642}"/>
              </a:ext>
            </a:extLst>
          </p:cNvPr>
          <p:cNvSpPr txBox="1"/>
          <p:nvPr/>
        </p:nvSpPr>
        <p:spPr>
          <a:xfrm>
            <a:off x="2402146" y="175562"/>
            <a:ext cx="2273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02765C"/>
                </a:solidFill>
                <a:latin typeface="Arial Narrow" panose="020B0606020202030204" pitchFamily="34" charset="0"/>
              </a:rPr>
              <a:t>Year 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C4CF972-54C7-4A30-B077-EBF338A090D1}"/>
              </a:ext>
            </a:extLst>
          </p:cNvPr>
          <p:cNvSpPr/>
          <p:nvPr/>
        </p:nvSpPr>
        <p:spPr>
          <a:xfrm>
            <a:off x="3469113" y="8831084"/>
            <a:ext cx="3388888" cy="951186"/>
          </a:xfrm>
          <a:prstGeom prst="rect">
            <a:avLst/>
          </a:prstGeom>
          <a:solidFill>
            <a:srgbClr val="C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Homework:</a:t>
            </a:r>
          </a:p>
          <a:p>
            <a:pPr marL="171450" indent="-171450">
              <a:buFontTx/>
              <a:buChar char="-"/>
            </a:pPr>
            <a:r>
              <a:rPr lang="en-GB" sz="1100" b="0" dirty="0">
                <a:solidFill>
                  <a:schemeClr val="tx1"/>
                </a:solidFill>
              </a:rPr>
              <a:t>Regular reading each week using you Little Wandle book.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Weekly handwriting and spelling practice.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Use of </a:t>
            </a:r>
            <a:r>
              <a:rPr lang="en-GB" sz="1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Numbots</a:t>
            </a: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regularly to develop maths fluency.</a:t>
            </a: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A4A2CA-037B-4DD6-8C2F-97FF52F2E1B6}"/>
              </a:ext>
            </a:extLst>
          </p:cNvPr>
          <p:cNvGrpSpPr/>
          <p:nvPr/>
        </p:nvGrpSpPr>
        <p:grpSpPr>
          <a:xfrm>
            <a:off x="2846422" y="1226386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0B19D7C0-FD1F-4E2E-92ED-13A224BAD1B3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Hexagon 4">
              <a:extLst>
                <a:ext uri="{FF2B5EF4-FFF2-40B4-BE49-F238E27FC236}">
                  <a16:creationId xmlns:a16="http://schemas.microsoft.com/office/drawing/2014/main" id="{FC6611F5-4895-4C1F-9A20-17B6F99F269B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History: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Timelines and family trees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467DAAF-A4B0-40C8-A3B2-9FDB39686EED}"/>
              </a:ext>
            </a:extLst>
          </p:cNvPr>
          <p:cNvGrpSpPr/>
          <p:nvPr/>
        </p:nvGrpSpPr>
        <p:grpSpPr>
          <a:xfrm>
            <a:off x="4925282" y="1227791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7DBF75F6-4332-4552-92DC-B3C602863079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Hexagon 4">
              <a:extLst>
                <a:ext uri="{FF2B5EF4-FFF2-40B4-BE49-F238E27FC236}">
                  <a16:creationId xmlns:a16="http://schemas.microsoft.com/office/drawing/2014/main" id="{B83DDC89-B18D-4162-9375-B8BCD0DFE429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RE: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Christianity Creation </a:t>
              </a:r>
              <a:r>
                <a: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tory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A6A2A91-FBCF-41C4-83F5-F024342CE781}"/>
              </a:ext>
            </a:extLst>
          </p:cNvPr>
          <p:cNvGrpSpPr/>
          <p:nvPr/>
        </p:nvGrpSpPr>
        <p:grpSpPr>
          <a:xfrm>
            <a:off x="3914594" y="1826278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5DCCC063-566B-4F22-B209-DB20648C83D8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Hexagon 4">
              <a:extLst>
                <a:ext uri="{FF2B5EF4-FFF2-40B4-BE49-F238E27FC236}">
                  <a16:creationId xmlns:a16="http://schemas.microsoft.com/office/drawing/2014/main" id="{34C873ED-A2D5-47D9-A394-4D16E78D14F3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PE: 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Running and jumping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228B9BD-F3F9-472F-8BEC-5942537546DD}"/>
              </a:ext>
            </a:extLst>
          </p:cNvPr>
          <p:cNvGrpSpPr/>
          <p:nvPr/>
        </p:nvGrpSpPr>
        <p:grpSpPr>
          <a:xfrm>
            <a:off x="1795346" y="1779782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BE7AB611-ABC6-4E5F-9A1E-B8CC146D3565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Hexagon 4">
              <a:extLst>
                <a:ext uri="{FF2B5EF4-FFF2-40B4-BE49-F238E27FC236}">
                  <a16:creationId xmlns:a16="http://schemas.microsoft.com/office/drawing/2014/main" id="{1434C8FF-4044-4ABF-AAE0-7378E0BF3EDF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PSHE</a:t>
              </a: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: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Similarities and differences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3EA170A-6A96-4ED0-AE1B-BC60B70F9338}"/>
              </a:ext>
            </a:extLst>
          </p:cNvPr>
          <p:cNvGrpSpPr/>
          <p:nvPr/>
        </p:nvGrpSpPr>
        <p:grpSpPr>
          <a:xfrm>
            <a:off x="752241" y="1226387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0" name="Hexagon 79">
              <a:extLst>
                <a:ext uri="{FF2B5EF4-FFF2-40B4-BE49-F238E27FC236}">
                  <a16:creationId xmlns:a16="http://schemas.microsoft.com/office/drawing/2014/main" id="{20DC412C-7F62-44B7-927F-92CE73F7BDB0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Hexagon 4">
              <a:extLst>
                <a:ext uri="{FF2B5EF4-FFF2-40B4-BE49-F238E27FC236}">
                  <a16:creationId xmlns:a16="http://schemas.microsoft.com/office/drawing/2014/main" id="{4A8FBA83-AF58-419D-84D3-78DC13733E9A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Science: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The human body</a:t>
              </a:r>
            </a:p>
          </p:txBody>
        </p:sp>
      </p:grpSp>
      <p:pic>
        <p:nvPicPr>
          <p:cNvPr id="2" name="Picture 1" descr="You Choose!: Amazon.co.uk: Goodhart, Pippa, Sharratt, Nick: 8601404197451:  Books">
            <a:extLst>
              <a:ext uri="{FF2B5EF4-FFF2-40B4-BE49-F238E27FC236}">
                <a16:creationId xmlns:a16="http://schemas.microsoft.com/office/drawing/2014/main" id="{498BAA79-587F-CC10-B5B1-9D006D0C68A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191" y="5529477"/>
            <a:ext cx="998362" cy="114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Image result for book outline">
            <a:hlinkClick r:id="rId3"/>
            <a:extLst>
              <a:ext uri="{FF2B5EF4-FFF2-40B4-BE49-F238E27FC236}">
                <a16:creationId xmlns:a16="http://schemas.microsoft.com/office/drawing/2014/main" id="{6B81F9FE-95FF-6993-7031-DD83EB133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96" b="94872" l="5946" r="95676">
                        <a14:foregroundMark x1="73514" y1="3297" x2="91351" y2="31136"/>
                        <a14:foregroundMark x1="91351" y1="31136" x2="96216" y2="55678"/>
                        <a14:foregroundMark x1="96216" y1="55678" x2="75135" y2="76190"/>
                        <a14:foregroundMark x1="75135" y1="76190" x2="30811" y2="87546"/>
                        <a14:foregroundMark x1="63784" y1="5861" x2="31892" y2="14286"/>
                        <a14:foregroundMark x1="31892" y1="14286" x2="5405" y2="32601"/>
                        <a14:foregroundMark x1="5405" y1="32601" x2="4324" y2="81319"/>
                        <a14:foregroundMark x1="4324" y1="81319" x2="36216" y2="91209"/>
                        <a14:foregroundMark x1="36216" y1="91209" x2="45405" y2="89011"/>
                        <a14:foregroundMark x1="77297" y1="4396" x2="67027" y2="5128"/>
                        <a14:foregroundMark x1="5946" y1="22344" x2="5946" y2="31136"/>
                        <a14:foregroundMark x1="8108" y1="87912" x2="8108" y2="94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88" y="5156504"/>
            <a:ext cx="1299110" cy="17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Image result for book outline">
            <a:hlinkClick r:id="rId3"/>
            <a:extLst>
              <a:ext uri="{FF2B5EF4-FFF2-40B4-BE49-F238E27FC236}">
                <a16:creationId xmlns:a16="http://schemas.microsoft.com/office/drawing/2014/main" id="{ECF2D8DB-8216-583E-932D-5B77FC16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96" b="94872" l="5946" r="95676">
                        <a14:foregroundMark x1="73514" y1="3297" x2="91351" y2="31136"/>
                        <a14:foregroundMark x1="91351" y1="31136" x2="96216" y2="55678"/>
                        <a14:foregroundMark x1="96216" y1="55678" x2="75135" y2="76190"/>
                        <a14:foregroundMark x1="75135" y1="76190" x2="30811" y2="87546"/>
                        <a14:foregroundMark x1="63784" y1="5861" x2="31892" y2="14286"/>
                        <a14:foregroundMark x1="31892" y1="14286" x2="5405" y2="32601"/>
                        <a14:foregroundMark x1="5405" y1="32601" x2="4324" y2="81319"/>
                        <a14:foregroundMark x1="4324" y1="81319" x2="36216" y2="91209"/>
                        <a14:foregroundMark x1="36216" y1="91209" x2="45405" y2="89011"/>
                        <a14:foregroundMark x1="77297" y1="4396" x2="67027" y2="5128"/>
                        <a14:foregroundMark x1="5946" y1="22344" x2="5946" y2="31136"/>
                        <a14:foregroundMark x1="8108" y1="87912" x2="8108" y2="94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74" y="5187987"/>
            <a:ext cx="1299110" cy="17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Image result for book outline">
            <a:hlinkClick r:id="rId3"/>
            <a:extLst>
              <a:ext uri="{FF2B5EF4-FFF2-40B4-BE49-F238E27FC236}">
                <a16:creationId xmlns:a16="http://schemas.microsoft.com/office/drawing/2014/main" id="{F52C8A42-1037-6D7E-1B46-C1737F3C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96" b="94872" l="5946" r="95676">
                        <a14:foregroundMark x1="73514" y1="3297" x2="91351" y2="31136"/>
                        <a14:foregroundMark x1="91351" y1="31136" x2="96216" y2="55678"/>
                        <a14:foregroundMark x1="96216" y1="55678" x2="75135" y2="76190"/>
                        <a14:foregroundMark x1="75135" y1="76190" x2="30811" y2="87546"/>
                        <a14:foregroundMark x1="63784" y1="5861" x2="31892" y2="14286"/>
                        <a14:foregroundMark x1="31892" y1="14286" x2="5405" y2="32601"/>
                        <a14:foregroundMark x1="5405" y1="32601" x2="4324" y2="81319"/>
                        <a14:foregroundMark x1="4324" y1="81319" x2="36216" y2="91209"/>
                        <a14:foregroundMark x1="36216" y1="91209" x2="45405" y2="89011"/>
                        <a14:foregroundMark x1="77297" y1="4396" x2="67027" y2="5128"/>
                        <a14:foregroundMark x1="5946" y1="22344" x2="5946" y2="31136"/>
                        <a14:foregroundMark x1="8108" y1="87912" x2="8108" y2="94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60" y="5141944"/>
            <a:ext cx="1299110" cy="17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unnybones: Amazon.co.uk: Ahlberg, Allan, Ahlberg, Janet, Ahlberg, Allan,  Ahlberg, Janet: 9780140565812: Books">
            <a:extLst>
              <a:ext uri="{FF2B5EF4-FFF2-40B4-BE49-F238E27FC236}">
                <a16:creationId xmlns:a16="http://schemas.microsoft.com/office/drawing/2014/main" id="{3F273B5B-8234-39AF-7D9F-F48585C193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64" y="5446636"/>
            <a:ext cx="1046249" cy="122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What I Like About Me! by Allia Zobel Nolan">
            <a:extLst>
              <a:ext uri="{FF2B5EF4-FFF2-40B4-BE49-F238E27FC236}">
                <a16:creationId xmlns:a16="http://schemas.microsoft.com/office/drawing/2014/main" id="{7F96877C-724C-FB9E-390B-08851F005A2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42419" y="5529478"/>
            <a:ext cx="968808" cy="12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Odd Science – Brilliant Bodies : Olstein, James: Amazon.co.uk: Books">
            <a:extLst>
              <a:ext uri="{FF2B5EF4-FFF2-40B4-BE49-F238E27FC236}">
                <a16:creationId xmlns:a16="http://schemas.microsoft.com/office/drawing/2014/main" id="{5E085481-2043-C817-2164-A79425A2B04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36942" y="5495803"/>
            <a:ext cx="1041060" cy="131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58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FFFB91D304642AC6F2B52AC63D0DB" ma:contentTypeVersion="16" ma:contentTypeDescription="Create a new document." ma:contentTypeScope="" ma:versionID="1446e5971c1c3838f0c7d708786d3003">
  <xsd:schema xmlns:xsd="http://www.w3.org/2001/XMLSchema" xmlns:xs="http://www.w3.org/2001/XMLSchema" xmlns:p="http://schemas.microsoft.com/office/2006/metadata/properties" xmlns:ns2="9d7a5d9d-7bd7-4164-902f-7672ce3cf383" xmlns:ns3="7dbd8056-47aa-47eb-abcb-42290cb99a81" targetNamespace="http://schemas.microsoft.com/office/2006/metadata/properties" ma:root="true" ma:fieldsID="10b42e64e28c438e1c1bdd73b3bebe5d" ns2:_="" ns3:_="">
    <xsd:import namespace="9d7a5d9d-7bd7-4164-902f-7672ce3cf383"/>
    <xsd:import namespace="7dbd8056-47aa-47eb-abcb-42290cb99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a5d9d-7bd7-4164-902f-7672ce3cf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d8056-47aa-47eb-abcb-42290cb99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2330907-70f2-4e8b-b64e-765bcbf2fe36}" ma:internalName="TaxCatchAll" ma:showField="CatchAllData" ma:web="7dbd8056-47aa-47eb-abcb-42290cb99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d7a5d9d-7bd7-4164-902f-7672ce3cf383" xsi:nil="true"/>
    <lcf76f155ced4ddcb4097134ff3c332f xmlns="9d7a5d9d-7bd7-4164-902f-7672ce3cf383">
      <Terms xmlns="http://schemas.microsoft.com/office/infopath/2007/PartnerControls"/>
    </lcf76f155ced4ddcb4097134ff3c332f>
    <TaxCatchAll xmlns="7dbd8056-47aa-47eb-abcb-42290cb99a81" xsi:nil="true"/>
  </documentManagement>
</p:properties>
</file>

<file path=customXml/itemProps1.xml><?xml version="1.0" encoding="utf-8"?>
<ds:datastoreItem xmlns:ds="http://schemas.openxmlformats.org/officeDocument/2006/customXml" ds:itemID="{E6D2728B-3AC5-4874-9DC8-97F538A1C2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861DBA-DDD2-42EE-AB89-79F07C685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7a5d9d-7bd7-4164-902f-7672ce3cf383"/>
    <ds:schemaRef ds:uri="7dbd8056-47aa-47eb-abcb-42290cb99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429D3F-B6D0-4703-9689-0CE15CEF2049}">
  <ds:schemaRefs>
    <ds:schemaRef ds:uri="http://schemas.microsoft.com/office/2006/metadata/properties"/>
    <ds:schemaRef ds:uri="http://schemas.microsoft.com/office/infopath/2007/PartnerControls"/>
    <ds:schemaRef ds:uri="648e69cc-640f-431f-b062-262d95adac52"/>
    <ds:schemaRef ds:uri="061ec3ad-226f-4eb4-9e91-45b4f692dd17"/>
    <ds:schemaRef ds:uri="9d7a5d9d-7bd7-4164-902f-7672ce3cf383"/>
    <ds:schemaRef ds:uri="7dbd8056-47aa-47eb-abcb-42290cb99a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208</Words>
  <Application>Microsoft Office PowerPoint</Application>
  <PresentationFormat>A4 Paper (210x297 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ewelsh@Muscliff.local</cp:lastModifiedBy>
  <cp:revision>26</cp:revision>
  <dcterms:created xsi:type="dcterms:W3CDTF">2020-04-17T10:06:09Z</dcterms:created>
  <dcterms:modified xsi:type="dcterms:W3CDTF">2023-07-05T09:14:37Z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0x010100156FFFB91D304642AC6F2B52AC63D0DB</vt:lpwstr>
  </property>
  <property fmtid="{D5CDD505-2E9C-101B-9397-08002B2CF9AE}" pid="3" name="Order">
    <vt:r8>71200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