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D4ABD-75EF-D0A8-5E59-807B8D54B098}" v="173" dt="2024-10-02T15:45:52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674" y="77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ayne" userId="S::hilary.payne@muscliffprimary.co.uk::3a352e3a-3f6e-4cac-a5f9-975d49fcddf9" providerId="AD" clId="Web-{ED4D4ABD-75EF-D0A8-5E59-807B8D54B098}"/>
    <pc:docChg chg="modSld">
      <pc:chgData name="hpayne" userId="S::hilary.payne@muscliffprimary.co.uk::3a352e3a-3f6e-4cac-a5f9-975d49fcddf9" providerId="AD" clId="Web-{ED4D4ABD-75EF-D0A8-5E59-807B8D54B098}" dt="2024-10-02T15:45:52.806" v="159" actId="20577"/>
      <pc:docMkLst>
        <pc:docMk/>
      </pc:docMkLst>
      <pc:sldChg chg="modSp">
        <pc:chgData name="hpayne" userId="S::hilary.payne@muscliffprimary.co.uk::3a352e3a-3f6e-4cac-a5f9-975d49fcddf9" providerId="AD" clId="Web-{ED4D4ABD-75EF-D0A8-5E59-807B8D54B098}" dt="2024-10-02T15:45:52.806" v="159" actId="20577"/>
        <pc:sldMkLst>
          <pc:docMk/>
          <pc:sldMk cId="2128583389" sldId="262"/>
        </pc:sldMkLst>
        <pc:spChg chg="mod">
          <ac:chgData name="hpayne" userId="S::hilary.payne@muscliffprimary.co.uk::3a352e3a-3f6e-4cac-a5f9-975d49fcddf9" providerId="AD" clId="Web-{ED4D4ABD-75EF-D0A8-5E59-807B8D54B098}" dt="2024-10-02T15:38:58.181" v="72" actId="20577"/>
          <ac:spMkLst>
            <pc:docMk/>
            <pc:sldMk cId="2128583389" sldId="262"/>
            <ac:spMk id="44" creationId="{437A68EA-833E-44E8-84C5-50E59C0DA037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13:37.558" v="0" actId="20577"/>
          <ac:spMkLst>
            <pc:docMk/>
            <pc:sldMk cId="2128583389" sldId="262"/>
            <ac:spMk id="47" creationId="{78BAA288-EF5E-4ADE-8163-A1EF3C7ED9A8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4:33.769" v="128" actId="20577"/>
          <ac:spMkLst>
            <pc:docMk/>
            <pc:sldMk cId="2128583389" sldId="262"/>
            <ac:spMk id="49" creationId="{EEF37F81-C1C1-4005-8B39-F9A126DA1692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5:52.806" v="159" actId="20577"/>
          <ac:spMkLst>
            <pc:docMk/>
            <pc:sldMk cId="2128583389" sldId="262"/>
            <ac:spMk id="50" creationId="{19765307-4159-467A-ADC5-1712EC4E4070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2:09.898" v="110" actId="20577"/>
          <ac:spMkLst>
            <pc:docMk/>
            <pc:sldMk cId="2128583389" sldId="262"/>
            <ac:spMk id="63" creationId="{B55BE5EC-D359-4936-8D72-F2A7735D7D2D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3:32.155" v="120" actId="20577"/>
          <ac:spMkLst>
            <pc:docMk/>
            <pc:sldMk cId="2128583389" sldId="262"/>
            <ac:spMk id="64" creationId="{3FF644BC-2E01-422D-9DE8-275AF9820796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4:04.954" v="122" actId="20577"/>
          <ac:spMkLst>
            <pc:docMk/>
            <pc:sldMk cId="2128583389" sldId="262"/>
            <ac:spMk id="67" creationId="{A2764325-5DF2-4FF4-9A15-DD704326121A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38:22.131" v="64" actId="20577"/>
          <ac:spMkLst>
            <pc:docMk/>
            <pc:sldMk cId="2128583389" sldId="262"/>
            <ac:spMk id="71" creationId="{BDEF33B4-8E13-4431-BBAB-9C659DC28A4E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40:03.764" v="73" actId="20577"/>
          <ac:spMkLst>
            <pc:docMk/>
            <pc:sldMk cId="2128583389" sldId="262"/>
            <ac:spMk id="87" creationId="{3D60EF6A-2E18-4802-879F-4D17FC102D1C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15:54.234" v="29" actId="1076"/>
          <ac:spMkLst>
            <pc:docMk/>
            <pc:sldMk cId="2128583389" sldId="262"/>
            <ac:spMk id="90" creationId="{F59A6070-2A27-4F94-911C-9B3D078D4633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38:47.540" v="69" actId="20577"/>
          <ac:spMkLst>
            <pc:docMk/>
            <pc:sldMk cId="2128583389" sldId="262"/>
            <ac:spMk id="93" creationId="{F1578C33-E67C-4701-A233-2667EFF064DB}"/>
          </ac:spMkLst>
        </pc:spChg>
        <pc:spChg chg="mod">
          <ac:chgData name="hpayne" userId="S::hilary.payne@muscliffprimary.co.uk::3a352e3a-3f6e-4cac-a5f9-975d49fcddf9" providerId="AD" clId="Web-{ED4D4ABD-75EF-D0A8-5E59-807B8D54B098}" dt="2024-10-02T15:38:32.288" v="67" actId="20577"/>
          <ac:spMkLst>
            <pc:docMk/>
            <pc:sldMk cId="2128583389" sldId="262"/>
            <ac:spMk id="96" creationId="{F837BAD9-369B-4364-A678-94A6ADDEF4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ncetm.org.uk/resources/42465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hiterosemaths.com/homelearning/year-3/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Autumn term </a:t>
            </a:r>
          </a:p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/>
              </a:rPr>
              <a:t>2</a:t>
            </a:r>
            <a:endParaRPr lang="en-GB" sz="14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45911" y="5205910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78685" y="6926569"/>
            <a:ext cx="2195529" cy="951186"/>
          </a:xfrm>
          <a:prstGeom prst="wedgeEllipseCallout">
            <a:avLst>
              <a:gd name="adj1" fmla="val 59177"/>
              <a:gd name="adj2" fmla="val -568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many different emotions can you name? How do they make you feel?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/>
                </a:rPr>
                <a:t>DT: </a:t>
              </a: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Design</a:t>
              </a:r>
              <a:r>
                <a:rPr lang="en-GB" sz="1200" kern="1200" dirty="0">
                  <a:solidFill>
                    <a:schemeClr val="tx1"/>
                  </a:solidFill>
                  <a:latin typeface="Comic Sans MS"/>
                </a:rPr>
                <a:t> and create a meal deal</a:t>
              </a: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75089" y="2922096"/>
            <a:ext cx="3204809" cy="1154115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1000" b="1" dirty="0">
                <a:solidFill>
                  <a:schemeClr val="tx1"/>
                </a:solidFill>
                <a:latin typeface="Comic Sans MS"/>
              </a:rPr>
              <a:t>English</a:t>
            </a:r>
            <a:endParaRPr lang="en-GB" sz="1000" dirty="0">
              <a:solidFill>
                <a:schemeClr val="tx1"/>
              </a:solidFill>
              <a:latin typeface="Comic Sans MS"/>
            </a:endParaRPr>
          </a:p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Comic Sans MS"/>
              </a:rPr>
              <a:t>Noun and prepositional phrases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Comic Sans MS"/>
              </a:rPr>
              <a:t>Apply Phase 5 sounds to spelling and Year 3 CEW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Comic Sans MS"/>
              </a:rPr>
              <a:t>Similes and Conjunctions 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Comic Sans MS"/>
              </a:rPr>
              <a:t>Speech 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Comic Sans MS"/>
              </a:rPr>
              <a:t>Adverbs of time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1002624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5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50" dirty="0">
                <a:solidFill>
                  <a:schemeClr val="tx1"/>
                </a:solidFill>
                <a:latin typeface="Comic Sans MS"/>
              </a:rPr>
              <a:t>Read a variety of books and discuss the vocabulary used.</a:t>
            </a:r>
          </a:p>
          <a:p>
            <a:pPr marL="171450" indent="-171450">
              <a:buFont typeface="Wingdings" charset="2"/>
              <a:buChar char="ü"/>
            </a:pPr>
            <a:r>
              <a:rPr lang="en-GB" sz="1150" dirty="0">
                <a:solidFill>
                  <a:schemeClr val="tx1"/>
                </a:solidFill>
                <a:latin typeface="Comic Sans MS" panose="030F0702030302020204" pitchFamily="66" charset="0"/>
              </a:rPr>
              <a:t>Discuss the importance of a healthy lifestyle both physically and mentally.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462965" y="7108633"/>
            <a:ext cx="2072752" cy="802592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Explain how </a:t>
            </a:r>
            <a:r>
              <a:rPr lang="en-GB" sz="1200" dirty="0" err="1">
                <a:solidFill>
                  <a:schemeClr val="tx1"/>
                </a:solidFill>
              </a:rPr>
              <a:t>Sohal</a:t>
            </a:r>
            <a:r>
              <a:rPr lang="en-GB" sz="1200" dirty="0">
                <a:solidFill>
                  <a:schemeClr val="tx1"/>
                </a:solidFill>
              </a:rPr>
              <a:t> overcomes his worries. 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06563" y="7078607"/>
            <a:ext cx="2072752" cy="816131"/>
          </a:xfrm>
          <a:prstGeom prst="wedgeEllipseCallout">
            <a:avLst>
              <a:gd name="adj1" fmla="val -38213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Compare how </a:t>
            </a:r>
            <a:r>
              <a:rPr lang="en-GB" sz="1100" dirty="0" err="1">
                <a:solidFill>
                  <a:schemeClr val="tx1"/>
                </a:solidFill>
              </a:rPr>
              <a:t>Sohal</a:t>
            </a:r>
            <a:r>
              <a:rPr lang="en-GB" sz="1100" dirty="0">
                <a:solidFill>
                  <a:schemeClr val="tx1"/>
                </a:solidFill>
              </a:rPr>
              <a:t> feels at the beginning of the story compared to the end.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/>
              </a:rPr>
              <a:t>Maths</a:t>
            </a:r>
            <a:endParaRPr lang="en-GB" dirty="0">
              <a:solidFill>
                <a:schemeClr val="tx1"/>
              </a:solidFill>
              <a:latin typeface="Comic Sans MS"/>
            </a:endParaRP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- Multiplying by 3,4 and 8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/>
              </a:rPr>
              <a:t>- Dividing by 3,4 and 8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/>
              </a:rPr>
              <a:t>- Multiplying and dividing with 2 digit     numbers.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8722"/>
            <a:ext cx="3828653" cy="949994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  <a:hlinkClick r:id="rId11"/>
            </a:endParaRP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  <a:hlinkClick r:id="rId11"/>
            </a:endParaRPr>
          </a:p>
          <a:p>
            <a:pPr marL="171450" indent="-171450">
              <a:buFont typeface="Wingdings" charset="2"/>
              <a:buChar char="ü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hlinkClick r:id="rId11"/>
              </a:rPr>
              <a:t>https://whiterosemaths.com/homelearning/year-3/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171450" indent="-171450">
              <a:buFont typeface="Wingdings" charset="2"/>
              <a:buChar char="ü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hlinkClick r:id="rId12"/>
              </a:rPr>
              <a:t>https://ncetm.org.uk/resources/42465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Numbers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and colours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  <a:ea typeface="+mn-lt"/>
                  <a:cs typeface="+mn-lt"/>
                </a:rPr>
                <a:t>Has Christmas lost its true meaning?</a:t>
              </a:r>
              <a:endParaRPr lang="en-GB" dirty="0">
                <a:solidFill>
                  <a:schemeClr val="tx1"/>
                </a:solidFill>
                <a:latin typeface="Comic Sans M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20178" y="2158602"/>
              <a:ext cx="1282858" cy="11613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/>
                </a:rPr>
                <a:t>PE: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Netball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Mindfulness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Dodgeball</a:t>
              </a:r>
              <a:endParaRPr lang="en-GB" sz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68241" y="221362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/>
                </a:rPr>
                <a:t>Computing</a:t>
              </a:r>
              <a:r>
                <a:rPr lang="en-GB" sz="1200" b="1" kern="1200" dirty="0">
                  <a:solidFill>
                    <a:schemeClr val="tx1"/>
                  </a:solidFill>
                  <a:latin typeface="Comic Sans MS"/>
                </a:rPr>
                <a:t>: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>
                  <a:solidFill>
                    <a:schemeClr val="tx1"/>
                  </a:solidFill>
                  <a:latin typeface="Comic Sans MS"/>
                  <a:ea typeface="Calibri"/>
                  <a:cs typeface="Calibri"/>
                </a:rPr>
                <a:t>Systems and Networks</a:t>
              </a:r>
              <a:endParaRPr lang="en-GB" sz="1100" dirty="0">
                <a:solidFill>
                  <a:schemeClr val="tx1"/>
                </a:solidFill>
                <a:latin typeface="Comic Sans MS"/>
              </a:endParaRP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/>
                </a:rPr>
                <a:t>Science: </a:t>
              </a:r>
              <a:r>
                <a:rPr lang="en-GB" sz="1200" kern="1200" dirty="0">
                  <a:solidFill>
                    <a:schemeClr val="tx1"/>
                  </a:solidFill>
                  <a:latin typeface="Comic Sans MS"/>
                </a:rPr>
                <a:t>The </a:t>
              </a: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human</a:t>
              </a:r>
              <a:r>
                <a:rPr lang="en-GB" sz="1200" kern="1200" dirty="0">
                  <a:solidFill>
                    <a:schemeClr val="tx1"/>
                  </a:solidFill>
                  <a:latin typeface="Comic Sans MS"/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  <a:latin typeface="Comic Sans MS"/>
                </a:rPr>
                <a:t>body</a:t>
              </a:r>
              <a:r>
                <a:rPr lang="en-GB" sz="1200" kern="1200" dirty="0">
                  <a:solidFill>
                    <a:schemeClr val="tx1"/>
                  </a:solidFill>
                  <a:latin typeface="Comic Sans MS"/>
                </a:rPr>
                <a:t> and healthy eating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02146" y="175562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F37F81-C1C1-4005-8B39-F9A126DA1692}"/>
              </a:ext>
            </a:extLst>
          </p:cNvPr>
          <p:cNvSpPr/>
          <p:nvPr/>
        </p:nvSpPr>
        <p:spPr>
          <a:xfrm>
            <a:off x="0" y="8800435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Other information:</a:t>
            </a:r>
            <a:endParaRPr lang="en-GB" sz="12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AFC Bournemouth Healthy Living workshop </a:t>
            </a:r>
            <a:endParaRPr lang="en-GB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765307-4159-467A-ADC5-1712EC4E4070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>
                <a:solidFill>
                  <a:schemeClr val="tx1"/>
                </a:solidFill>
              </a:rPr>
              <a:t>English -  Handwriting, Spellings and Writing task.</a:t>
            </a:r>
            <a:endParaRPr lang="en-GB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Reading (4 times per week)</a:t>
            </a:r>
          </a:p>
          <a:p>
            <a:r>
              <a:rPr lang="en-GB" sz="1200">
                <a:solidFill>
                  <a:schemeClr val="tx1"/>
                </a:solidFill>
                <a:ea typeface="Calibri"/>
                <a:cs typeface="Calibri"/>
              </a:rPr>
              <a:t>Maths fluency page.</a:t>
            </a:r>
            <a:endParaRPr lang="en-GB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BA50A9D-C336-7334-21CB-C9BD9A57DE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0" y="5414267"/>
            <a:ext cx="855990" cy="133534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FEBF829-4757-B107-A136-D0871E6CB6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0" y="5407968"/>
            <a:ext cx="1344429" cy="1344429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5EB15DF-C793-0E7F-4F0B-58DC2FF01F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0" y="5407968"/>
            <a:ext cx="928669" cy="1341644"/>
          </a:xfrm>
          <a:prstGeom prst="rect">
            <a:avLst/>
          </a:prstGeom>
        </p:spPr>
      </p:pic>
      <p:pic>
        <p:nvPicPr>
          <p:cNvPr id="17" name="Picture 16" descr="Calendar, map&#10;&#10;Description automatically generated">
            <a:extLst>
              <a:ext uri="{FF2B5EF4-FFF2-40B4-BE49-F238E27FC236}">
                <a16:creationId xmlns:a16="http://schemas.microsoft.com/office/drawing/2014/main" id="{C2C1C4C9-FA64-6A96-C85E-A7FB72FDEF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75" y="5593550"/>
            <a:ext cx="1190447" cy="1190447"/>
          </a:xfrm>
          <a:prstGeom prst="rect">
            <a:avLst/>
          </a:prstGeom>
        </p:spPr>
      </p:pic>
      <p:pic>
        <p:nvPicPr>
          <p:cNvPr id="19" name="Picture 18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6D89CA54-CDE2-BED3-A22F-405768635E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73" y="5407969"/>
            <a:ext cx="972206" cy="13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8" ma:contentTypeDescription="Create a new document." ma:contentTypeScope="" ma:versionID="90b20524ea09c544a74c618ea17dfe60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fe0da3526d05afcde38f31674fca26eb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7cb2e1-7dc8-4d68-9029-6b9e99082466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29D3F-B6D0-4703-9689-0CE15CEF2049}">
  <ds:schemaRefs>
    <ds:schemaRef ds:uri="http://purl.org/dc/terms/"/>
    <ds:schemaRef ds:uri="7dbd8056-47aa-47eb-abcb-42290cb99a81"/>
    <ds:schemaRef ds:uri="http://schemas.microsoft.com/office/2006/documentManagement/types"/>
    <ds:schemaRef ds:uri="9d7a5d9d-7bd7-4164-902f-7672ce3cf38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1903B-40A5-4C92-8C62-F3ED0FCD9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204</Words>
  <Application>Microsoft Office PowerPoint</Application>
  <PresentationFormat>A4 Paper (210x297 mm)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hpayne</cp:lastModifiedBy>
  <cp:revision>67</cp:revision>
  <dcterms:created xsi:type="dcterms:W3CDTF">2020-04-17T10:06:09Z</dcterms:created>
  <dcterms:modified xsi:type="dcterms:W3CDTF">2024-10-02T15:45:56Z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MediaServiceImageTags">
    <vt:lpwstr/>
  </property>
</Properties>
</file>