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9F02F-6335-47ED-A2A3-9199E8F970F4}" v="1" dt="2020-04-27T15:21:39.627"/>
    <p1510:client id="{DDD757B4-97C5-6E0C-421F-97E9CC79B9BF}" v="55" dt="2020-04-27T11:01:25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-1302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22/06/2020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62912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6/22/2020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E7FE3FB7-5195-4FFF-845E-9FC1A467AA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814"/>
          <a:stretch/>
        </p:blipFill>
        <p:spPr>
          <a:xfrm>
            <a:off x="3224809" y="4509120"/>
            <a:ext cx="6617230" cy="2278278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80907798"/>
              </p:ext>
            </p:extLst>
          </p:nvPr>
        </p:nvGraphicFramePr>
        <p:xfrm>
          <a:off x="63962" y="3586998"/>
          <a:ext cx="3016830" cy="326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505">
                  <a:extLst>
                    <a:ext uri="{9D8B030D-6E8A-4147-A177-3AD203B41FA5}">
                      <a16:colId xmlns="" xmlns:a16="http://schemas.microsoft.com/office/drawing/2014/main" val="585444525"/>
                    </a:ext>
                  </a:extLst>
                </a:gridCol>
                <a:gridCol w="2122325">
                  <a:extLst>
                    <a:ext uri="{9D8B030D-6E8A-4147-A177-3AD203B41FA5}">
                      <a16:colId xmlns=""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5299197"/>
                  </a:ext>
                </a:extLst>
              </a:tr>
              <a:tr h="334640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Afterlife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Place where Ancient Egyptians believed they’d go after they died. 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Canopic jars</a:t>
                      </a:r>
                      <a:r>
                        <a:rPr lang="en-GB" sz="1000" dirty="0" smtClean="0"/>
                        <a:t>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Special jars that held the organs of a mummy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Hieroglyphics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 A type of writing which</a:t>
                      </a:r>
                      <a:r>
                        <a:rPr lang="en-GB" sz="900" baseline="0" dirty="0" smtClean="0"/>
                        <a:t> used </a:t>
                      </a:r>
                      <a:r>
                        <a:rPr lang="en-GB" sz="900" dirty="0" smtClean="0"/>
                        <a:t>a combination of pictures and symbols. 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/>
                        <a:t>Mummy</a:t>
                      </a:r>
                      <a:endParaRPr lang="en-GB" sz="1000" dirty="0" smtClean="0"/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A dead body that has been preserved using embalming so that it won't rot</a:t>
                      </a:r>
                      <a:endParaRPr lang="en-GB" sz="9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effectLst/>
                          <a:latin typeface="+mj-lt"/>
                        </a:rPr>
                        <a:t>Papyrus-</a:t>
                      </a:r>
                      <a:endParaRPr lang="en-GB" sz="1000" b="1" dirty="0" smtClean="0">
                        <a:latin typeface="+mj-lt"/>
                      </a:endParaRPr>
                    </a:p>
                    <a:p>
                      <a:endParaRPr lang="en-GB" sz="1000" b="1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effectLst/>
                          <a:latin typeface="+mj-lt"/>
                        </a:rPr>
                        <a:t>A</a:t>
                      </a:r>
                      <a:r>
                        <a:rPr lang="en-GB" sz="9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GB" sz="900" dirty="0" smtClean="0">
                          <a:effectLst/>
                          <a:latin typeface="+mj-lt"/>
                        </a:rPr>
                        <a:t>plant that grew on the banks of the Nile. (Used for paper, baskets &amp; rope).</a:t>
                      </a:r>
                      <a:endParaRPr lang="en-GB" sz="9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effectLst/>
                          <a:latin typeface="+mj-lt"/>
                        </a:rPr>
                        <a:t>Pharaohs</a:t>
                      </a:r>
                      <a:endParaRPr lang="en-GB" sz="1000" b="1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effectLst/>
                          <a:latin typeface="+mj-lt"/>
                        </a:rPr>
                        <a:t>Supreme ruler of all of Ancient Egypt. </a:t>
                      </a:r>
                      <a:endParaRPr lang="en-GB" sz="9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effectLst/>
                          <a:latin typeface="+mj-lt"/>
                        </a:rPr>
                        <a:t>River Nile-</a:t>
                      </a:r>
                      <a:endParaRPr lang="en-GB" sz="1000" b="1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effectLst/>
                          <a:latin typeface="+mj-lt"/>
                        </a:rPr>
                        <a:t>­A</a:t>
                      </a:r>
                      <a:r>
                        <a:rPr lang="en-GB" sz="900" baseline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GB" sz="900" dirty="0" smtClean="0">
                          <a:effectLst/>
                          <a:latin typeface="+mj-lt"/>
                        </a:rPr>
                        <a:t>major river that runs through Egypt. </a:t>
                      </a:r>
                      <a:endParaRPr lang="en-GB" sz="9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938206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latin typeface="+mj-lt"/>
                        </a:rPr>
                        <a:t>Sarcophagus</a:t>
                      </a:r>
                      <a:endParaRPr lang="en-GB" sz="1000" b="1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effectLst/>
                          <a:latin typeface="+mj-lt"/>
                        </a:rPr>
                        <a:t>Large stone box that held a mummy’s coffin</a:t>
                      </a:r>
                      <a:endParaRPr lang="en-GB" sz="900" dirty="0" smtClean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9203487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C5C76511-7441-4537-AE80-611D0A2022C6}"/>
              </a:ext>
            </a:extLst>
          </p:cNvPr>
          <p:cNvSpPr/>
          <p:nvPr/>
        </p:nvSpPr>
        <p:spPr>
          <a:xfrm>
            <a:off x="3071318" y="3990747"/>
            <a:ext cx="4390453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accent6">
                    <a:lumMod val="50000"/>
                  </a:schemeClr>
                </a:solidFill>
                <a:latin typeface="Georgia Pro Cond" panose="020B0604020202020204" pitchFamily="18" charset="0"/>
              </a:rPr>
              <a:t>“History is a version of past events that people have decided to agree upon.” – Napoleon Bonaparte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=""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6997561"/>
              </p:ext>
            </p:extLst>
          </p:nvPr>
        </p:nvGraphicFramePr>
        <p:xfrm>
          <a:off x="63962" y="85672"/>
          <a:ext cx="9778080" cy="1580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7808">
                  <a:extLst>
                    <a:ext uri="{9D8B030D-6E8A-4147-A177-3AD203B41FA5}">
                      <a16:colId xmlns="" xmlns:a16="http://schemas.microsoft.com/office/drawing/2014/main" val="2641213728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131283050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2818702890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3351349240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1747315551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1862894989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4160238066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2317333551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2903967974"/>
                    </a:ext>
                  </a:extLst>
                </a:gridCol>
                <a:gridCol w="977808">
                  <a:extLst>
                    <a:ext uri="{9D8B030D-6E8A-4147-A177-3AD203B41FA5}">
                      <a16:colId xmlns="" xmlns:a16="http://schemas.microsoft.com/office/drawing/2014/main" val="3367629270"/>
                    </a:ext>
                  </a:extLst>
                </a:gridCol>
              </a:tblGrid>
              <a:tr h="387520">
                <a:tc gridSpan="10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HISTORY: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Ancient</a:t>
                      </a:r>
                      <a:r>
                        <a:rPr lang="en-GB" sz="2000" b="1" baseline="0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 Egypt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087402"/>
                  </a:ext>
                </a:extLst>
              </a:tr>
              <a:tr h="311302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Date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c7500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c3500 BC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C3000 BC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c2600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c2555</a:t>
                      </a:r>
                      <a:r>
                        <a:rPr lang="en-GB" sz="1000" baseline="0" dirty="0" smtClean="0"/>
                        <a:t> BC</a:t>
                      </a:r>
                      <a:endParaRPr lang="en-GB" sz="1000" dirty="0" smtClean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c2200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1332-1323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196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51-30 BC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4703788"/>
                  </a:ext>
                </a:extLst>
              </a:tr>
              <a:tr h="873095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Event: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People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began to build homes and farm in the Nile valley.</a:t>
                      </a:r>
                      <a:endParaRPr lang="en-GB" sz="10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Hieroglyphics started to be used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The first buildings</a:t>
                      </a:r>
                      <a:r>
                        <a:rPr lang="en-GB" sz="1000" baseline="0" dirty="0" smtClean="0">
                          <a:solidFill>
                            <a:sysClr val="windowText" lastClr="000000"/>
                          </a:solidFill>
                        </a:rPr>
                        <a:t> were being made of mud brick. 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Pyramids started to be built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The Giza pyramids are built for King Khufu, Kharfe and Menkaure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ysClr val="windowText" lastClr="000000"/>
                          </a:solidFill>
                        </a:rPr>
                        <a:t>The first ploughs are attached to oxen.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King Tutankhamen ruled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The writings on the Rosetta Stone were carved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Cleopatra VII ruled; she was the last pharaoh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=""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3943848"/>
              </p:ext>
            </p:extLst>
          </p:nvPr>
        </p:nvGraphicFramePr>
        <p:xfrm>
          <a:off x="7738912" y="1700808"/>
          <a:ext cx="2103126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3">
                  <a:extLst>
                    <a:ext uri="{9D8B030D-6E8A-4147-A177-3AD203B41FA5}">
                      <a16:colId xmlns="" xmlns:a16="http://schemas.microsoft.com/office/drawing/2014/main" val="3704050892"/>
                    </a:ext>
                  </a:extLst>
                </a:gridCol>
                <a:gridCol w="1051563">
                  <a:extLst>
                    <a:ext uri="{9D8B030D-6E8A-4147-A177-3AD203B41FA5}">
                      <a16:colId xmlns="" xmlns:a16="http://schemas.microsoft.com/office/drawing/2014/main" val="2041506241"/>
                    </a:ext>
                  </a:extLst>
                </a:gridCol>
              </a:tblGrid>
              <a:tr h="24250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Tutankhamun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Howard Carter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938431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ysClr val="windowText" lastClr="000000"/>
                          </a:solidFill>
                        </a:rPr>
                        <a:t>Cleopatra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8028154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6749292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=""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1882723"/>
              </p:ext>
            </p:extLst>
          </p:nvPr>
        </p:nvGraphicFramePr>
        <p:xfrm>
          <a:off x="3080792" y="1733551"/>
          <a:ext cx="4658119" cy="2330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8119">
                  <a:extLst>
                    <a:ext uri="{9D8B030D-6E8A-4147-A177-3AD203B41FA5}">
                      <a16:colId xmlns="" xmlns:a16="http://schemas.microsoft.com/office/drawing/2014/main" val="2957074075"/>
                    </a:ext>
                  </a:extLst>
                </a:gridCol>
              </a:tblGrid>
              <a:tr h="170354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facts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0438516"/>
                  </a:ext>
                </a:extLst>
              </a:tr>
              <a:tr h="208684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aseline="0" dirty="0" smtClean="0"/>
                        <a:t>Ancient Egypt was a successful culture for over 3000 years.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aseline="0" dirty="0" smtClean="0"/>
                        <a:t>The Egyptians settled in north east Africa which is where the country Egypt is today.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aseline="0" dirty="0" smtClean="0"/>
                        <a:t>They lived in a very dry area but got their water from the River Nile (the longest river in the world) so they could grow crops. 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aseline="0" dirty="0" smtClean="0"/>
                        <a:t>They used machines such as the </a:t>
                      </a:r>
                      <a:r>
                        <a:rPr lang="en-GB" sz="1000" baseline="0" dirty="0" err="1" smtClean="0"/>
                        <a:t>shaduf</a:t>
                      </a:r>
                      <a:r>
                        <a:rPr lang="en-GB" sz="1000" baseline="0" dirty="0" smtClean="0"/>
                        <a:t> to water crops.  This is a farming technique still used today.</a:t>
                      </a:r>
                      <a:r>
                        <a:rPr lang="en-GB" sz="1000" b="0" dirty="0" smtClean="0"/>
                        <a:t>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dirty="0" smtClean="0"/>
                        <a:t>They wrote using pictures called hieroglyphics that stood for different words.</a:t>
                      </a:r>
                      <a:endParaRPr lang="en-GB" sz="1000" b="0" baseline="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The Egyptians built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pyramids </a:t>
                      </a: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as places to bury their Pharaohs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The Pharaohs were at the top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of the hierarchy system and slaves were at the bottom.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Both men and women wore make up.  It was a sign of wealth.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dirty="0" smtClean="0"/>
                        <a:t>Egypt was conquered by Rome and became part of the</a:t>
                      </a:r>
                      <a:r>
                        <a:rPr lang="en-GB" sz="1000" baseline="0" dirty="0" smtClean="0"/>
                        <a:t> Roman Empire.</a:t>
                      </a:r>
                      <a:endParaRPr lang="en-GB" sz="1000" baseline="0" dirty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GB" sz="1000" baseline="0" dirty="0" smtClean="0"/>
                        <a:t>In 1922, archaeologists discovered Tutankhamun’s tomb.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=""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962" y="1655688"/>
            <a:ext cx="2993029" cy="19415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38911" y="2184682"/>
            <a:ext cx="997465" cy="10102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62713" y="3415229"/>
            <a:ext cx="1011591" cy="10266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74304" y="2184681"/>
            <a:ext cx="1029806" cy="101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968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302a460a18adf5e377ee318d3d07349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958b0e5998271e643c8b5c31665b63d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7cb2e1-7dc8-4d68-9029-6b9e9908246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  <MediaLengthInSeconds xmlns="9d7a5d9d-7bd7-4164-902f-7672ce3cf383" xsi:nil="true"/>
  </documentManagement>
</p:properties>
</file>

<file path=customXml/itemProps1.xml><?xml version="1.0" encoding="utf-8"?>
<ds:datastoreItem xmlns:ds="http://schemas.openxmlformats.org/officeDocument/2006/customXml" ds:itemID="{C371848E-EE95-4B9A-9773-825B6774C289}"/>
</file>

<file path=customXml/itemProps2.xml><?xml version="1.0" encoding="utf-8"?>
<ds:datastoreItem xmlns:ds="http://schemas.openxmlformats.org/officeDocument/2006/customXml" ds:itemID="{C506EB2A-2497-4F49-8537-7414093AB989}"/>
</file>

<file path=customXml/itemProps3.xml><?xml version="1.0" encoding="utf-8"?>
<ds:datastoreItem xmlns:ds="http://schemas.openxmlformats.org/officeDocument/2006/customXml" ds:itemID="{12615C51-7EB5-49FA-ACAE-1EAA470ED15A}"/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371</Words>
  <Application>Microsoft Office PowerPoint</Application>
  <PresentationFormat>A4 Paper (210x297 mm)</PresentationFormat>
  <Paragraphs>65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lcapstack</cp:lastModifiedBy>
  <cp:revision>13</cp:revision>
  <dcterms:created xsi:type="dcterms:W3CDTF">2020-03-26T19:22:25Z</dcterms:created>
  <dcterms:modified xsi:type="dcterms:W3CDTF">2020-06-22T10:43:28Z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4284100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