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4" r:id="rId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20A8E"/>
    <a:srgbClr val="FFC1C1"/>
    <a:srgbClr val="FF9999"/>
    <a:srgbClr val="B9DCFF"/>
    <a:srgbClr val="99CCFF"/>
    <a:srgbClr val="E2BFF9"/>
    <a:srgbClr val="B360E6"/>
    <a:srgbClr val="BF27E9"/>
    <a:srgbClr val="E0B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D91E48-3A1D-4B1A-A4DA-DEEC4E066DB0}" v="6" dt="2022-09-01T13:36:40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84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patrick" userId="207bf2ae-e1f2-4dd8-b2b8-e84674bc3fb7" providerId="ADAL" clId="{A9D91E48-3A1D-4B1A-A4DA-DEEC4E066DB0}"/>
    <pc:docChg chg="modSld">
      <pc:chgData name="lpatrick" userId="207bf2ae-e1f2-4dd8-b2b8-e84674bc3fb7" providerId="ADAL" clId="{A9D91E48-3A1D-4B1A-A4DA-DEEC4E066DB0}" dt="2022-09-01T13:36:40.270" v="5" actId="14100"/>
      <pc:docMkLst>
        <pc:docMk/>
      </pc:docMkLst>
      <pc:sldChg chg="addSp modSp">
        <pc:chgData name="lpatrick" userId="207bf2ae-e1f2-4dd8-b2b8-e84674bc3fb7" providerId="ADAL" clId="{A9D91E48-3A1D-4B1A-A4DA-DEEC4E066DB0}" dt="2022-09-01T13:36:40.270" v="5" actId="14100"/>
        <pc:sldMkLst>
          <pc:docMk/>
          <pc:sldMk cId="2486834033" sldId="264"/>
        </pc:sldMkLst>
        <pc:picChg chg="add mod">
          <ac:chgData name="lpatrick" userId="207bf2ae-e1f2-4dd8-b2b8-e84674bc3fb7" providerId="ADAL" clId="{A9D91E48-3A1D-4B1A-A4DA-DEEC4E066DB0}" dt="2022-09-01T13:36:40.270" v="5" actId="14100"/>
          <ac:picMkLst>
            <pc:docMk/>
            <pc:sldMk cId="2486834033" sldId="264"/>
            <ac:picMk id="4" creationId="{21BADBFF-632B-E1DA-0779-F46F1A91679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66045-E5D9-47F6-B56F-85E68F0884F7}" type="doc">
      <dgm:prSet loTypeId="urn:microsoft.com/office/officeart/2005/8/layout/hChevron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8AA9E2BF-4711-4E4F-91F8-95041D4104DE}">
      <dgm:prSet phldrT="[Text]" custT="1"/>
      <dgm:spPr/>
      <dgm:t>
        <a:bodyPr/>
        <a:lstStyle/>
        <a:p>
          <a:r>
            <a:rPr lang="en-GB" sz="900" dirty="0"/>
            <a:t>1040: First compass used to navigate (In China).</a:t>
          </a:r>
        </a:p>
      </dgm:t>
    </dgm:pt>
    <dgm:pt modelId="{82785B6A-1912-468F-88C5-31392438AAF3}" type="parTrans" cxnId="{A6D95CC1-22EC-4C25-A5B0-71CEF9E311EB}">
      <dgm:prSet/>
      <dgm:spPr/>
      <dgm:t>
        <a:bodyPr/>
        <a:lstStyle/>
        <a:p>
          <a:endParaRPr lang="en-GB" sz="1000"/>
        </a:p>
      </dgm:t>
    </dgm:pt>
    <dgm:pt modelId="{3950B1B2-D4A1-46C6-B6EB-E15EF56B70A6}" type="sibTrans" cxnId="{A6D95CC1-22EC-4C25-A5B0-71CEF9E311EB}">
      <dgm:prSet/>
      <dgm:spPr/>
      <dgm:t>
        <a:bodyPr/>
        <a:lstStyle/>
        <a:p>
          <a:endParaRPr lang="en-GB" sz="1000"/>
        </a:p>
      </dgm:t>
    </dgm:pt>
    <dgm:pt modelId="{1DB7287C-E26E-4BD8-B12D-D2014810EF73}">
      <dgm:prSet phldrT="[Text]" custT="1"/>
      <dgm:spPr/>
      <dgm:t>
        <a:bodyPr/>
        <a:lstStyle/>
        <a:p>
          <a:r>
            <a:rPr lang="en-GB" sz="900" dirty="0"/>
            <a:t>1271: Marco Polo sets off for China</a:t>
          </a:r>
        </a:p>
      </dgm:t>
    </dgm:pt>
    <dgm:pt modelId="{D84C6C0A-C42C-4C0E-B65D-FAED399D7725}" type="parTrans" cxnId="{AC492EA9-D3D2-41EC-8359-139CC8170631}">
      <dgm:prSet/>
      <dgm:spPr/>
      <dgm:t>
        <a:bodyPr/>
        <a:lstStyle/>
        <a:p>
          <a:endParaRPr lang="en-GB" sz="1000"/>
        </a:p>
      </dgm:t>
    </dgm:pt>
    <dgm:pt modelId="{4F6C3A71-D768-4940-85BC-A438FA3671E5}" type="sibTrans" cxnId="{AC492EA9-D3D2-41EC-8359-139CC8170631}">
      <dgm:prSet/>
      <dgm:spPr/>
      <dgm:t>
        <a:bodyPr/>
        <a:lstStyle/>
        <a:p>
          <a:endParaRPr lang="en-GB" sz="1000"/>
        </a:p>
      </dgm:t>
    </dgm:pt>
    <dgm:pt modelId="{91101D1C-B30F-4D62-912E-D3945A225A53}">
      <dgm:prSet phldrT="[Text]" custT="1"/>
      <dgm:spPr/>
      <dgm:t>
        <a:bodyPr/>
        <a:lstStyle/>
        <a:p>
          <a:r>
            <a:rPr lang="en-GB" sz="900" dirty="0"/>
            <a:t>1492:  Columbus discovered America </a:t>
          </a:r>
        </a:p>
      </dgm:t>
    </dgm:pt>
    <dgm:pt modelId="{66DF6F57-033B-4500-A5AC-C20FD754BBF3}" type="parTrans" cxnId="{02A8EA1F-6A4D-41C2-A1F9-61C5B0504076}">
      <dgm:prSet/>
      <dgm:spPr/>
      <dgm:t>
        <a:bodyPr/>
        <a:lstStyle/>
        <a:p>
          <a:endParaRPr lang="en-GB" sz="1000"/>
        </a:p>
      </dgm:t>
    </dgm:pt>
    <dgm:pt modelId="{5FF8EF4D-5B72-43E9-AEAC-99C1E85E9C90}" type="sibTrans" cxnId="{02A8EA1F-6A4D-41C2-A1F9-61C5B0504076}">
      <dgm:prSet/>
      <dgm:spPr/>
      <dgm:t>
        <a:bodyPr/>
        <a:lstStyle/>
        <a:p>
          <a:endParaRPr lang="en-GB" sz="1000"/>
        </a:p>
      </dgm:t>
    </dgm:pt>
    <dgm:pt modelId="{0BCC0613-E168-427C-9916-27E94BB881A0}">
      <dgm:prSet/>
      <dgm:spPr/>
      <dgm:t>
        <a:bodyPr/>
        <a:lstStyle/>
        <a:p>
          <a:r>
            <a:rPr lang="en-GB" dirty="0"/>
            <a:t>1497: John and Sebastian Cabot discovered Canada</a:t>
          </a:r>
        </a:p>
      </dgm:t>
    </dgm:pt>
    <dgm:pt modelId="{F59AD304-A72D-45E5-A200-794BDC198CD0}" type="parTrans" cxnId="{6D3F49EE-8BD9-4AB2-8C6C-EED08E2BAC88}">
      <dgm:prSet/>
      <dgm:spPr/>
      <dgm:t>
        <a:bodyPr/>
        <a:lstStyle/>
        <a:p>
          <a:endParaRPr lang="en-GB"/>
        </a:p>
      </dgm:t>
    </dgm:pt>
    <dgm:pt modelId="{D5BA4B11-7371-4503-B14E-FFA540D8EAD7}" type="sibTrans" cxnId="{6D3F49EE-8BD9-4AB2-8C6C-EED08E2BAC88}">
      <dgm:prSet/>
      <dgm:spPr/>
      <dgm:t>
        <a:bodyPr/>
        <a:lstStyle/>
        <a:p>
          <a:endParaRPr lang="en-GB"/>
        </a:p>
      </dgm:t>
    </dgm:pt>
    <dgm:pt modelId="{54FE7EFB-7612-47DB-A689-34C60EC95DD5}">
      <dgm:prSet/>
      <dgm:spPr/>
      <dgm:t>
        <a:bodyPr/>
        <a:lstStyle/>
        <a:p>
          <a:r>
            <a:rPr lang="en-GB" dirty="0"/>
            <a:t>1540: Nicolaus Copernicus discovered the Solar System</a:t>
          </a:r>
        </a:p>
      </dgm:t>
    </dgm:pt>
    <dgm:pt modelId="{89B7C1C8-AF6F-4BA9-BA28-5F3F104BC2A8}" type="parTrans" cxnId="{C8F639C3-8AB4-4556-9E9B-1DC4C350702E}">
      <dgm:prSet/>
      <dgm:spPr/>
      <dgm:t>
        <a:bodyPr/>
        <a:lstStyle/>
        <a:p>
          <a:endParaRPr lang="en-GB"/>
        </a:p>
      </dgm:t>
    </dgm:pt>
    <dgm:pt modelId="{224243EA-D261-420A-B07A-A8AFCCD1FA01}" type="sibTrans" cxnId="{C8F639C3-8AB4-4556-9E9B-1DC4C350702E}">
      <dgm:prSet/>
      <dgm:spPr/>
      <dgm:t>
        <a:bodyPr/>
        <a:lstStyle/>
        <a:p>
          <a:endParaRPr lang="en-GB"/>
        </a:p>
      </dgm:t>
    </dgm:pt>
    <dgm:pt modelId="{3329E84E-C19E-4C7E-8FB2-A2AF2CBAB38B}">
      <dgm:prSet/>
      <dgm:spPr/>
      <dgm:t>
        <a:bodyPr/>
        <a:lstStyle/>
        <a:p>
          <a:r>
            <a:rPr lang="en-GB" dirty="0"/>
            <a:t>1770: Captain James Cook discovered Australia</a:t>
          </a:r>
        </a:p>
      </dgm:t>
    </dgm:pt>
    <dgm:pt modelId="{ACA882DC-3E81-483B-A0D7-2B6B4F0C81AD}" type="parTrans" cxnId="{F9FA13A7-2A20-45CC-ACB9-9CFAB5EFA807}">
      <dgm:prSet/>
      <dgm:spPr/>
      <dgm:t>
        <a:bodyPr/>
        <a:lstStyle/>
        <a:p>
          <a:endParaRPr lang="en-GB"/>
        </a:p>
      </dgm:t>
    </dgm:pt>
    <dgm:pt modelId="{676440D0-0E13-4444-9363-68D3E495AD77}" type="sibTrans" cxnId="{F9FA13A7-2A20-45CC-ACB9-9CFAB5EFA807}">
      <dgm:prSet/>
      <dgm:spPr/>
      <dgm:t>
        <a:bodyPr/>
        <a:lstStyle/>
        <a:p>
          <a:endParaRPr lang="en-GB"/>
        </a:p>
      </dgm:t>
    </dgm:pt>
    <dgm:pt modelId="{F564F4BE-02A7-44C9-9202-9F8F44004383}">
      <dgm:prSet/>
      <dgm:spPr/>
      <dgm:t>
        <a:bodyPr/>
        <a:lstStyle/>
        <a:p>
          <a:r>
            <a:rPr lang="en-GB" dirty="0"/>
            <a:t>1911: Roald Amundsen led the first expedition to the South Pole </a:t>
          </a:r>
        </a:p>
      </dgm:t>
    </dgm:pt>
    <dgm:pt modelId="{01524DB7-0E85-4D85-9173-91194671E6FB}" type="parTrans" cxnId="{34D55A76-23BE-40BE-973A-187633EEBD57}">
      <dgm:prSet/>
      <dgm:spPr/>
      <dgm:t>
        <a:bodyPr/>
        <a:lstStyle/>
        <a:p>
          <a:endParaRPr lang="en-GB"/>
        </a:p>
      </dgm:t>
    </dgm:pt>
    <dgm:pt modelId="{0A4349DF-C8E8-4D64-9C45-533437183D3A}" type="sibTrans" cxnId="{34D55A76-23BE-40BE-973A-187633EEBD57}">
      <dgm:prSet/>
      <dgm:spPr/>
      <dgm:t>
        <a:bodyPr/>
        <a:lstStyle/>
        <a:p>
          <a:endParaRPr lang="en-GB"/>
        </a:p>
      </dgm:t>
    </dgm:pt>
    <dgm:pt modelId="{39A91070-E564-4BC4-80B8-5A87DF12AA48}">
      <dgm:prSet/>
      <dgm:spPr/>
      <dgm:t>
        <a:bodyPr/>
        <a:lstStyle/>
        <a:p>
          <a:r>
            <a:rPr lang="en-GB" dirty="0"/>
            <a:t>1969: Neil Armstrong was the first man to walk on the moon.</a:t>
          </a:r>
        </a:p>
      </dgm:t>
    </dgm:pt>
    <dgm:pt modelId="{81930CBE-8C9D-40C6-AAB8-67E0ECDB03AD}" type="parTrans" cxnId="{CCAFA2F5-5DEF-45B3-88F5-DAB9090ADCB8}">
      <dgm:prSet/>
      <dgm:spPr/>
      <dgm:t>
        <a:bodyPr/>
        <a:lstStyle/>
        <a:p>
          <a:endParaRPr lang="en-GB"/>
        </a:p>
      </dgm:t>
    </dgm:pt>
    <dgm:pt modelId="{2F5F7177-3BD2-4C4F-A48F-BA75591C789D}" type="sibTrans" cxnId="{CCAFA2F5-5DEF-45B3-88F5-DAB9090ADCB8}">
      <dgm:prSet/>
      <dgm:spPr/>
      <dgm:t>
        <a:bodyPr/>
        <a:lstStyle/>
        <a:p>
          <a:endParaRPr lang="en-GB"/>
        </a:p>
      </dgm:t>
    </dgm:pt>
    <dgm:pt modelId="{EDE5E798-C126-45A0-99B1-65B2B73C32DD}">
      <dgm:prSet/>
      <dgm:spPr/>
      <dgm:t>
        <a:bodyPr/>
        <a:lstStyle/>
        <a:p>
          <a:r>
            <a:rPr lang="en-GB" dirty="0"/>
            <a:t>1507: First true map of the world by </a:t>
          </a:r>
          <a:r>
            <a:rPr lang="en-GB" b="0" i="0" u="none" dirty="0"/>
            <a:t>Martin </a:t>
          </a:r>
          <a:r>
            <a:rPr lang="en-GB" b="0" i="0" u="none" dirty="0" err="1"/>
            <a:t>Waldseemüller</a:t>
          </a:r>
          <a:endParaRPr lang="en-GB" dirty="0"/>
        </a:p>
      </dgm:t>
    </dgm:pt>
    <dgm:pt modelId="{7431DBBE-4880-48A0-9273-39DA61CBE47D}" type="parTrans" cxnId="{61731282-3C1E-4707-BDB6-8501B95AF38A}">
      <dgm:prSet/>
      <dgm:spPr/>
      <dgm:t>
        <a:bodyPr/>
        <a:lstStyle/>
        <a:p>
          <a:endParaRPr lang="en-GB"/>
        </a:p>
      </dgm:t>
    </dgm:pt>
    <dgm:pt modelId="{DE4B9C9C-4432-49FC-8A40-50B6DAF947BA}" type="sibTrans" cxnId="{61731282-3C1E-4707-BDB6-8501B95AF38A}">
      <dgm:prSet/>
      <dgm:spPr/>
      <dgm:t>
        <a:bodyPr/>
        <a:lstStyle/>
        <a:p>
          <a:endParaRPr lang="en-GB"/>
        </a:p>
      </dgm:t>
    </dgm:pt>
    <dgm:pt modelId="{4D32D036-6A13-443D-A95F-6CAE5E0DA523}" type="pres">
      <dgm:prSet presAssocID="{8C466045-E5D9-47F6-B56F-85E68F0884F7}" presName="Name0" presStyleCnt="0">
        <dgm:presLayoutVars>
          <dgm:dir/>
          <dgm:resizeHandles val="exact"/>
        </dgm:presLayoutVars>
      </dgm:prSet>
      <dgm:spPr/>
    </dgm:pt>
    <dgm:pt modelId="{08DA961D-64AE-45A5-BC67-BA9B806CF40A}" type="pres">
      <dgm:prSet presAssocID="{8AA9E2BF-4711-4E4F-91F8-95041D4104DE}" presName="parTxOnly" presStyleLbl="node1" presStyleIdx="0" presStyleCnt="9" custScaleX="76902">
        <dgm:presLayoutVars>
          <dgm:bulletEnabled val="1"/>
        </dgm:presLayoutVars>
      </dgm:prSet>
      <dgm:spPr/>
    </dgm:pt>
    <dgm:pt modelId="{982BCFA7-26CB-4928-A684-A44F7EE91123}" type="pres">
      <dgm:prSet presAssocID="{3950B1B2-D4A1-46C6-B6EB-E15EF56B70A6}" presName="parSpace" presStyleCnt="0"/>
      <dgm:spPr/>
    </dgm:pt>
    <dgm:pt modelId="{A535641D-91AA-4A00-9B31-116E2B7CCB86}" type="pres">
      <dgm:prSet presAssocID="{1DB7287C-E26E-4BD8-B12D-D2014810EF73}" presName="parTxOnly" presStyleLbl="node1" presStyleIdx="1" presStyleCnt="9" custScaleX="86108">
        <dgm:presLayoutVars>
          <dgm:bulletEnabled val="1"/>
        </dgm:presLayoutVars>
      </dgm:prSet>
      <dgm:spPr/>
    </dgm:pt>
    <dgm:pt modelId="{0FBA4477-DAE3-40B3-B977-9DB401E19CF5}" type="pres">
      <dgm:prSet presAssocID="{4F6C3A71-D768-4940-85BC-A438FA3671E5}" presName="parSpace" presStyleCnt="0"/>
      <dgm:spPr/>
    </dgm:pt>
    <dgm:pt modelId="{E1CC8A25-BA2D-44C1-BB8D-848439C87CDD}" type="pres">
      <dgm:prSet presAssocID="{91101D1C-B30F-4D62-912E-D3945A225A53}" presName="parTxOnly" presStyleLbl="node1" presStyleIdx="2" presStyleCnt="9">
        <dgm:presLayoutVars>
          <dgm:bulletEnabled val="1"/>
        </dgm:presLayoutVars>
      </dgm:prSet>
      <dgm:spPr/>
    </dgm:pt>
    <dgm:pt modelId="{B93864B0-B834-451D-92B7-E8E6F1500041}" type="pres">
      <dgm:prSet presAssocID="{5FF8EF4D-5B72-43E9-AEAC-99C1E85E9C90}" presName="parSpace" presStyleCnt="0"/>
      <dgm:spPr/>
    </dgm:pt>
    <dgm:pt modelId="{76E2E88E-708A-4B1D-A0F4-85975826C378}" type="pres">
      <dgm:prSet presAssocID="{0BCC0613-E168-427C-9916-27E94BB881A0}" presName="parTxOnly" presStyleLbl="node1" presStyleIdx="3" presStyleCnt="9">
        <dgm:presLayoutVars>
          <dgm:bulletEnabled val="1"/>
        </dgm:presLayoutVars>
      </dgm:prSet>
      <dgm:spPr/>
    </dgm:pt>
    <dgm:pt modelId="{2F07BE3D-33CD-49D5-81B0-91F198D11FEB}" type="pres">
      <dgm:prSet presAssocID="{D5BA4B11-7371-4503-B14E-FFA540D8EAD7}" presName="parSpace" presStyleCnt="0"/>
      <dgm:spPr/>
    </dgm:pt>
    <dgm:pt modelId="{7BDAD766-B372-4656-94A0-0FF5CF46931B}" type="pres">
      <dgm:prSet presAssocID="{EDE5E798-C126-45A0-99B1-65B2B73C32DD}" presName="parTxOnly" presStyleLbl="node1" presStyleIdx="4" presStyleCnt="9">
        <dgm:presLayoutVars>
          <dgm:bulletEnabled val="1"/>
        </dgm:presLayoutVars>
      </dgm:prSet>
      <dgm:spPr/>
    </dgm:pt>
    <dgm:pt modelId="{F058DB6A-38D6-4360-8563-A0D9FBB427EA}" type="pres">
      <dgm:prSet presAssocID="{DE4B9C9C-4432-49FC-8A40-50B6DAF947BA}" presName="parSpace" presStyleCnt="0"/>
      <dgm:spPr/>
    </dgm:pt>
    <dgm:pt modelId="{E958F9E7-9BA7-4DDD-BDE3-DB9953ED36F8}" type="pres">
      <dgm:prSet presAssocID="{54FE7EFB-7612-47DB-A689-34C60EC95DD5}" presName="parTxOnly" presStyleLbl="node1" presStyleIdx="5" presStyleCnt="9">
        <dgm:presLayoutVars>
          <dgm:bulletEnabled val="1"/>
        </dgm:presLayoutVars>
      </dgm:prSet>
      <dgm:spPr/>
    </dgm:pt>
    <dgm:pt modelId="{3CC2109A-0232-4A63-9D86-A552E5F0F40D}" type="pres">
      <dgm:prSet presAssocID="{224243EA-D261-420A-B07A-A8AFCCD1FA01}" presName="parSpace" presStyleCnt="0"/>
      <dgm:spPr/>
    </dgm:pt>
    <dgm:pt modelId="{08823E04-2231-4E16-BEEA-BB8719FBAD70}" type="pres">
      <dgm:prSet presAssocID="{3329E84E-C19E-4C7E-8FB2-A2AF2CBAB38B}" presName="parTxOnly" presStyleLbl="node1" presStyleIdx="6" presStyleCnt="9">
        <dgm:presLayoutVars>
          <dgm:bulletEnabled val="1"/>
        </dgm:presLayoutVars>
      </dgm:prSet>
      <dgm:spPr/>
    </dgm:pt>
    <dgm:pt modelId="{81AA7821-83E7-4B5F-B879-9E2344883721}" type="pres">
      <dgm:prSet presAssocID="{676440D0-0E13-4444-9363-68D3E495AD77}" presName="parSpace" presStyleCnt="0"/>
      <dgm:spPr/>
    </dgm:pt>
    <dgm:pt modelId="{868F73E9-7852-450F-9B3F-70D6879DBE57}" type="pres">
      <dgm:prSet presAssocID="{F564F4BE-02A7-44C9-9202-9F8F44004383}" presName="parTxOnly" presStyleLbl="node1" presStyleIdx="7" presStyleCnt="9">
        <dgm:presLayoutVars>
          <dgm:bulletEnabled val="1"/>
        </dgm:presLayoutVars>
      </dgm:prSet>
      <dgm:spPr/>
    </dgm:pt>
    <dgm:pt modelId="{1A5EFEF4-BA87-4F41-8AD1-DA7491D019CA}" type="pres">
      <dgm:prSet presAssocID="{0A4349DF-C8E8-4D64-9C45-533437183D3A}" presName="parSpace" presStyleCnt="0"/>
      <dgm:spPr/>
    </dgm:pt>
    <dgm:pt modelId="{7558EE4E-F6CC-4B86-A439-535F91E1AA6A}" type="pres">
      <dgm:prSet presAssocID="{39A91070-E564-4BC4-80B8-5A87DF12AA48}" presName="parTxOnly" presStyleLbl="node1" presStyleIdx="8" presStyleCnt="9">
        <dgm:presLayoutVars>
          <dgm:bulletEnabled val="1"/>
        </dgm:presLayoutVars>
      </dgm:prSet>
      <dgm:spPr/>
    </dgm:pt>
  </dgm:ptLst>
  <dgm:cxnLst>
    <dgm:cxn modelId="{FE02200D-13DA-4DF6-AEDB-8234E0D9F518}" type="presOf" srcId="{54FE7EFB-7612-47DB-A689-34C60EC95DD5}" destId="{E958F9E7-9BA7-4DDD-BDE3-DB9953ED36F8}" srcOrd="0" destOrd="0" presId="urn:microsoft.com/office/officeart/2005/8/layout/hChevron3"/>
    <dgm:cxn modelId="{5FD1041B-169F-4EB5-866B-0EF6E34E3F69}" type="presOf" srcId="{91101D1C-B30F-4D62-912E-D3945A225A53}" destId="{E1CC8A25-BA2D-44C1-BB8D-848439C87CDD}" srcOrd="0" destOrd="0" presId="urn:microsoft.com/office/officeart/2005/8/layout/hChevron3"/>
    <dgm:cxn modelId="{DD2D611C-9F82-44BF-A76C-A4269E384918}" type="presOf" srcId="{39A91070-E564-4BC4-80B8-5A87DF12AA48}" destId="{7558EE4E-F6CC-4B86-A439-535F91E1AA6A}" srcOrd="0" destOrd="0" presId="urn:microsoft.com/office/officeart/2005/8/layout/hChevron3"/>
    <dgm:cxn modelId="{02A8EA1F-6A4D-41C2-A1F9-61C5B0504076}" srcId="{8C466045-E5D9-47F6-B56F-85E68F0884F7}" destId="{91101D1C-B30F-4D62-912E-D3945A225A53}" srcOrd="2" destOrd="0" parTransId="{66DF6F57-033B-4500-A5AC-C20FD754BBF3}" sibTransId="{5FF8EF4D-5B72-43E9-AEAC-99C1E85E9C90}"/>
    <dgm:cxn modelId="{86BF5836-C56A-4CF7-9773-445310E5D011}" type="presOf" srcId="{0BCC0613-E168-427C-9916-27E94BB881A0}" destId="{76E2E88E-708A-4B1D-A0F4-85975826C378}" srcOrd="0" destOrd="0" presId="urn:microsoft.com/office/officeart/2005/8/layout/hChevron3"/>
    <dgm:cxn modelId="{8FBA0D41-CD45-4340-8108-1900D6A0F343}" type="presOf" srcId="{EDE5E798-C126-45A0-99B1-65B2B73C32DD}" destId="{7BDAD766-B372-4656-94A0-0FF5CF46931B}" srcOrd="0" destOrd="0" presId="urn:microsoft.com/office/officeart/2005/8/layout/hChevron3"/>
    <dgm:cxn modelId="{3E6C7273-9E4B-4CE7-89C8-DE79A41DEDD3}" type="presOf" srcId="{8AA9E2BF-4711-4E4F-91F8-95041D4104DE}" destId="{08DA961D-64AE-45A5-BC67-BA9B806CF40A}" srcOrd="0" destOrd="0" presId="urn:microsoft.com/office/officeart/2005/8/layout/hChevron3"/>
    <dgm:cxn modelId="{34D55A76-23BE-40BE-973A-187633EEBD57}" srcId="{8C466045-E5D9-47F6-B56F-85E68F0884F7}" destId="{F564F4BE-02A7-44C9-9202-9F8F44004383}" srcOrd="7" destOrd="0" parTransId="{01524DB7-0E85-4D85-9173-91194671E6FB}" sibTransId="{0A4349DF-C8E8-4D64-9C45-533437183D3A}"/>
    <dgm:cxn modelId="{27B97E57-5770-47D0-8499-C8A6E81A6EC5}" type="presOf" srcId="{3329E84E-C19E-4C7E-8FB2-A2AF2CBAB38B}" destId="{08823E04-2231-4E16-BEEA-BB8719FBAD70}" srcOrd="0" destOrd="0" presId="urn:microsoft.com/office/officeart/2005/8/layout/hChevron3"/>
    <dgm:cxn modelId="{61731282-3C1E-4707-BDB6-8501B95AF38A}" srcId="{8C466045-E5D9-47F6-B56F-85E68F0884F7}" destId="{EDE5E798-C126-45A0-99B1-65B2B73C32DD}" srcOrd="4" destOrd="0" parTransId="{7431DBBE-4880-48A0-9273-39DA61CBE47D}" sibTransId="{DE4B9C9C-4432-49FC-8A40-50B6DAF947BA}"/>
    <dgm:cxn modelId="{ADFC1EA4-0A90-460E-9C47-E56F79743574}" type="presOf" srcId="{1DB7287C-E26E-4BD8-B12D-D2014810EF73}" destId="{A535641D-91AA-4A00-9B31-116E2B7CCB86}" srcOrd="0" destOrd="0" presId="urn:microsoft.com/office/officeart/2005/8/layout/hChevron3"/>
    <dgm:cxn modelId="{F9FA13A7-2A20-45CC-ACB9-9CFAB5EFA807}" srcId="{8C466045-E5D9-47F6-B56F-85E68F0884F7}" destId="{3329E84E-C19E-4C7E-8FB2-A2AF2CBAB38B}" srcOrd="6" destOrd="0" parTransId="{ACA882DC-3E81-483B-A0D7-2B6B4F0C81AD}" sibTransId="{676440D0-0E13-4444-9363-68D3E495AD77}"/>
    <dgm:cxn modelId="{AC492EA9-D3D2-41EC-8359-139CC8170631}" srcId="{8C466045-E5D9-47F6-B56F-85E68F0884F7}" destId="{1DB7287C-E26E-4BD8-B12D-D2014810EF73}" srcOrd="1" destOrd="0" parTransId="{D84C6C0A-C42C-4C0E-B65D-FAED399D7725}" sibTransId="{4F6C3A71-D768-4940-85BC-A438FA3671E5}"/>
    <dgm:cxn modelId="{A6D95CC1-22EC-4C25-A5B0-71CEF9E311EB}" srcId="{8C466045-E5D9-47F6-B56F-85E68F0884F7}" destId="{8AA9E2BF-4711-4E4F-91F8-95041D4104DE}" srcOrd="0" destOrd="0" parTransId="{82785B6A-1912-468F-88C5-31392438AAF3}" sibTransId="{3950B1B2-D4A1-46C6-B6EB-E15EF56B70A6}"/>
    <dgm:cxn modelId="{C8F639C3-8AB4-4556-9E9B-1DC4C350702E}" srcId="{8C466045-E5D9-47F6-B56F-85E68F0884F7}" destId="{54FE7EFB-7612-47DB-A689-34C60EC95DD5}" srcOrd="5" destOrd="0" parTransId="{89B7C1C8-AF6F-4BA9-BA28-5F3F104BC2A8}" sibTransId="{224243EA-D261-420A-B07A-A8AFCCD1FA01}"/>
    <dgm:cxn modelId="{BE0340D0-56D9-446D-9A70-E22FC1BAF005}" type="presOf" srcId="{8C466045-E5D9-47F6-B56F-85E68F0884F7}" destId="{4D32D036-6A13-443D-A95F-6CAE5E0DA523}" srcOrd="0" destOrd="0" presId="urn:microsoft.com/office/officeart/2005/8/layout/hChevron3"/>
    <dgm:cxn modelId="{7C2CCAE1-66D8-4E81-B98E-2838B5A6E342}" type="presOf" srcId="{F564F4BE-02A7-44C9-9202-9F8F44004383}" destId="{868F73E9-7852-450F-9B3F-70D6879DBE57}" srcOrd="0" destOrd="0" presId="urn:microsoft.com/office/officeart/2005/8/layout/hChevron3"/>
    <dgm:cxn modelId="{6D3F49EE-8BD9-4AB2-8C6C-EED08E2BAC88}" srcId="{8C466045-E5D9-47F6-B56F-85E68F0884F7}" destId="{0BCC0613-E168-427C-9916-27E94BB881A0}" srcOrd="3" destOrd="0" parTransId="{F59AD304-A72D-45E5-A200-794BDC198CD0}" sibTransId="{D5BA4B11-7371-4503-B14E-FFA540D8EAD7}"/>
    <dgm:cxn modelId="{CCAFA2F5-5DEF-45B3-88F5-DAB9090ADCB8}" srcId="{8C466045-E5D9-47F6-B56F-85E68F0884F7}" destId="{39A91070-E564-4BC4-80B8-5A87DF12AA48}" srcOrd="8" destOrd="0" parTransId="{81930CBE-8C9D-40C6-AAB8-67E0ECDB03AD}" sibTransId="{2F5F7177-3BD2-4C4F-A48F-BA75591C789D}"/>
    <dgm:cxn modelId="{6389AC03-512F-4153-B46A-FADF59FD4D07}" type="presParOf" srcId="{4D32D036-6A13-443D-A95F-6CAE5E0DA523}" destId="{08DA961D-64AE-45A5-BC67-BA9B806CF40A}" srcOrd="0" destOrd="0" presId="urn:microsoft.com/office/officeart/2005/8/layout/hChevron3"/>
    <dgm:cxn modelId="{37B088E5-ABCA-42D2-AF7C-E31DDDC85F52}" type="presParOf" srcId="{4D32D036-6A13-443D-A95F-6CAE5E0DA523}" destId="{982BCFA7-26CB-4928-A684-A44F7EE91123}" srcOrd="1" destOrd="0" presId="urn:microsoft.com/office/officeart/2005/8/layout/hChevron3"/>
    <dgm:cxn modelId="{E64B6DE9-516C-4F00-A8EB-0FE05BB35EE7}" type="presParOf" srcId="{4D32D036-6A13-443D-A95F-6CAE5E0DA523}" destId="{A535641D-91AA-4A00-9B31-116E2B7CCB86}" srcOrd="2" destOrd="0" presId="urn:microsoft.com/office/officeart/2005/8/layout/hChevron3"/>
    <dgm:cxn modelId="{AF44BC77-2A9A-48FA-80A0-0BDA6EECF158}" type="presParOf" srcId="{4D32D036-6A13-443D-A95F-6CAE5E0DA523}" destId="{0FBA4477-DAE3-40B3-B977-9DB401E19CF5}" srcOrd="3" destOrd="0" presId="urn:microsoft.com/office/officeart/2005/8/layout/hChevron3"/>
    <dgm:cxn modelId="{6EF24032-6F45-4F49-A406-58D686AB8FBC}" type="presParOf" srcId="{4D32D036-6A13-443D-A95F-6CAE5E0DA523}" destId="{E1CC8A25-BA2D-44C1-BB8D-848439C87CDD}" srcOrd="4" destOrd="0" presId="urn:microsoft.com/office/officeart/2005/8/layout/hChevron3"/>
    <dgm:cxn modelId="{449BD02F-F0BD-47EB-9190-4AE370F3529B}" type="presParOf" srcId="{4D32D036-6A13-443D-A95F-6CAE5E0DA523}" destId="{B93864B0-B834-451D-92B7-E8E6F1500041}" srcOrd="5" destOrd="0" presId="urn:microsoft.com/office/officeart/2005/8/layout/hChevron3"/>
    <dgm:cxn modelId="{97B9F724-491F-474C-9314-3DFCF84F8BF4}" type="presParOf" srcId="{4D32D036-6A13-443D-A95F-6CAE5E0DA523}" destId="{76E2E88E-708A-4B1D-A0F4-85975826C378}" srcOrd="6" destOrd="0" presId="urn:microsoft.com/office/officeart/2005/8/layout/hChevron3"/>
    <dgm:cxn modelId="{0D7F77A2-FFE9-4C2A-9911-C0CA9C634324}" type="presParOf" srcId="{4D32D036-6A13-443D-A95F-6CAE5E0DA523}" destId="{2F07BE3D-33CD-49D5-81B0-91F198D11FEB}" srcOrd="7" destOrd="0" presId="urn:microsoft.com/office/officeart/2005/8/layout/hChevron3"/>
    <dgm:cxn modelId="{8C107D20-B896-4341-B9F1-5C5D1961B7C3}" type="presParOf" srcId="{4D32D036-6A13-443D-A95F-6CAE5E0DA523}" destId="{7BDAD766-B372-4656-94A0-0FF5CF46931B}" srcOrd="8" destOrd="0" presId="urn:microsoft.com/office/officeart/2005/8/layout/hChevron3"/>
    <dgm:cxn modelId="{E20193CC-14D6-496B-8E8E-67C5ABEACD6C}" type="presParOf" srcId="{4D32D036-6A13-443D-A95F-6CAE5E0DA523}" destId="{F058DB6A-38D6-4360-8563-A0D9FBB427EA}" srcOrd="9" destOrd="0" presId="urn:microsoft.com/office/officeart/2005/8/layout/hChevron3"/>
    <dgm:cxn modelId="{377762B5-CB66-432E-BBAB-D95F3C1C5678}" type="presParOf" srcId="{4D32D036-6A13-443D-A95F-6CAE5E0DA523}" destId="{E958F9E7-9BA7-4DDD-BDE3-DB9953ED36F8}" srcOrd="10" destOrd="0" presId="urn:microsoft.com/office/officeart/2005/8/layout/hChevron3"/>
    <dgm:cxn modelId="{3FF38E97-AA37-4B8C-87C4-FC938DD09438}" type="presParOf" srcId="{4D32D036-6A13-443D-A95F-6CAE5E0DA523}" destId="{3CC2109A-0232-4A63-9D86-A552E5F0F40D}" srcOrd="11" destOrd="0" presId="urn:microsoft.com/office/officeart/2005/8/layout/hChevron3"/>
    <dgm:cxn modelId="{8F82FE65-31D3-4F60-932A-6093DBDDDEE8}" type="presParOf" srcId="{4D32D036-6A13-443D-A95F-6CAE5E0DA523}" destId="{08823E04-2231-4E16-BEEA-BB8719FBAD70}" srcOrd="12" destOrd="0" presId="urn:microsoft.com/office/officeart/2005/8/layout/hChevron3"/>
    <dgm:cxn modelId="{83C30E5D-C566-4FCE-94B6-0F6E105FDF06}" type="presParOf" srcId="{4D32D036-6A13-443D-A95F-6CAE5E0DA523}" destId="{81AA7821-83E7-4B5F-B879-9E2344883721}" srcOrd="13" destOrd="0" presId="urn:microsoft.com/office/officeart/2005/8/layout/hChevron3"/>
    <dgm:cxn modelId="{02C5B315-7EF9-482C-988C-1ECE0C65E5FD}" type="presParOf" srcId="{4D32D036-6A13-443D-A95F-6CAE5E0DA523}" destId="{868F73E9-7852-450F-9B3F-70D6879DBE57}" srcOrd="14" destOrd="0" presId="urn:microsoft.com/office/officeart/2005/8/layout/hChevron3"/>
    <dgm:cxn modelId="{8A6DE7D7-64F6-4D0D-96D4-7B22235610AE}" type="presParOf" srcId="{4D32D036-6A13-443D-A95F-6CAE5E0DA523}" destId="{1A5EFEF4-BA87-4F41-8AD1-DA7491D019CA}" srcOrd="15" destOrd="0" presId="urn:microsoft.com/office/officeart/2005/8/layout/hChevron3"/>
    <dgm:cxn modelId="{BC6AE76C-19F9-40A3-9FA1-087FE8A0B2B8}" type="presParOf" srcId="{4D32D036-6A13-443D-A95F-6CAE5E0DA523}" destId="{7558EE4E-F6CC-4B86-A439-535F91E1AA6A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A961D-64AE-45A5-BC67-BA9B806CF40A}">
      <dsp:nvSpPr>
        <dsp:cNvPr id="0" name=""/>
        <dsp:cNvSpPr/>
      </dsp:nvSpPr>
      <dsp:spPr>
        <a:xfrm>
          <a:off x="5312" y="372113"/>
          <a:ext cx="1061086" cy="55191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1040: First compass used to navigate (In China).</a:t>
          </a:r>
        </a:p>
      </dsp:txBody>
      <dsp:txXfrm>
        <a:off x="5312" y="372113"/>
        <a:ext cx="923107" cy="551916"/>
      </dsp:txXfrm>
    </dsp:sp>
    <dsp:sp modelId="{A535641D-91AA-4A00-9B31-116E2B7CCB86}">
      <dsp:nvSpPr>
        <dsp:cNvPr id="0" name=""/>
        <dsp:cNvSpPr/>
      </dsp:nvSpPr>
      <dsp:spPr>
        <a:xfrm>
          <a:off x="790440" y="372113"/>
          <a:ext cx="1188109" cy="55191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1271: Marco Polo sets off for China</a:t>
          </a:r>
        </a:p>
      </dsp:txBody>
      <dsp:txXfrm>
        <a:off x="1066398" y="372113"/>
        <a:ext cx="636193" cy="551916"/>
      </dsp:txXfrm>
    </dsp:sp>
    <dsp:sp modelId="{E1CC8A25-BA2D-44C1-BB8D-848439C87CDD}">
      <dsp:nvSpPr>
        <dsp:cNvPr id="0" name=""/>
        <dsp:cNvSpPr/>
      </dsp:nvSpPr>
      <dsp:spPr>
        <a:xfrm>
          <a:off x="1702592" y="372113"/>
          <a:ext cx="1379790" cy="55191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1492:  Columbus discovered America </a:t>
          </a:r>
        </a:p>
      </dsp:txBody>
      <dsp:txXfrm>
        <a:off x="1978550" y="372113"/>
        <a:ext cx="827874" cy="551916"/>
      </dsp:txXfrm>
    </dsp:sp>
    <dsp:sp modelId="{76E2E88E-708A-4B1D-A0F4-85975826C378}">
      <dsp:nvSpPr>
        <dsp:cNvPr id="0" name=""/>
        <dsp:cNvSpPr/>
      </dsp:nvSpPr>
      <dsp:spPr>
        <a:xfrm>
          <a:off x="2806424" y="372113"/>
          <a:ext cx="1379790" cy="55191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1497: John and Sebastian Cabot discovered Canada</a:t>
          </a:r>
        </a:p>
      </dsp:txBody>
      <dsp:txXfrm>
        <a:off x="3082382" y="372113"/>
        <a:ext cx="827874" cy="551916"/>
      </dsp:txXfrm>
    </dsp:sp>
    <dsp:sp modelId="{7BDAD766-B372-4656-94A0-0FF5CF46931B}">
      <dsp:nvSpPr>
        <dsp:cNvPr id="0" name=""/>
        <dsp:cNvSpPr/>
      </dsp:nvSpPr>
      <dsp:spPr>
        <a:xfrm>
          <a:off x="3910256" y="372113"/>
          <a:ext cx="1379790" cy="55191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1507: First true map of the world by </a:t>
          </a:r>
          <a:r>
            <a:rPr lang="en-GB" sz="800" b="0" i="0" u="none" kern="1200" dirty="0"/>
            <a:t>Martin </a:t>
          </a:r>
          <a:r>
            <a:rPr lang="en-GB" sz="800" b="0" i="0" u="none" kern="1200" dirty="0" err="1"/>
            <a:t>Waldseemüller</a:t>
          </a:r>
          <a:endParaRPr lang="en-GB" sz="800" kern="1200" dirty="0"/>
        </a:p>
      </dsp:txBody>
      <dsp:txXfrm>
        <a:off x="4186214" y="372113"/>
        <a:ext cx="827874" cy="551916"/>
      </dsp:txXfrm>
    </dsp:sp>
    <dsp:sp modelId="{E958F9E7-9BA7-4DDD-BDE3-DB9953ED36F8}">
      <dsp:nvSpPr>
        <dsp:cNvPr id="0" name=""/>
        <dsp:cNvSpPr/>
      </dsp:nvSpPr>
      <dsp:spPr>
        <a:xfrm>
          <a:off x="5014088" y="372113"/>
          <a:ext cx="1379790" cy="55191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1540: Nicolaus Copernicus discovered the Solar System</a:t>
          </a:r>
        </a:p>
      </dsp:txBody>
      <dsp:txXfrm>
        <a:off x="5290046" y="372113"/>
        <a:ext cx="827874" cy="551916"/>
      </dsp:txXfrm>
    </dsp:sp>
    <dsp:sp modelId="{08823E04-2231-4E16-BEEA-BB8719FBAD70}">
      <dsp:nvSpPr>
        <dsp:cNvPr id="0" name=""/>
        <dsp:cNvSpPr/>
      </dsp:nvSpPr>
      <dsp:spPr>
        <a:xfrm>
          <a:off x="6117920" y="372113"/>
          <a:ext cx="1379790" cy="55191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1770: Captain James Cook discovered Australia</a:t>
          </a:r>
        </a:p>
      </dsp:txBody>
      <dsp:txXfrm>
        <a:off x="6393878" y="372113"/>
        <a:ext cx="827874" cy="551916"/>
      </dsp:txXfrm>
    </dsp:sp>
    <dsp:sp modelId="{868F73E9-7852-450F-9B3F-70D6879DBE57}">
      <dsp:nvSpPr>
        <dsp:cNvPr id="0" name=""/>
        <dsp:cNvSpPr/>
      </dsp:nvSpPr>
      <dsp:spPr>
        <a:xfrm>
          <a:off x="7221753" y="372113"/>
          <a:ext cx="1379790" cy="55191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1911: Roald Amundsen led the first expedition to the South Pole </a:t>
          </a:r>
        </a:p>
      </dsp:txBody>
      <dsp:txXfrm>
        <a:off x="7497711" y="372113"/>
        <a:ext cx="827874" cy="551916"/>
      </dsp:txXfrm>
    </dsp:sp>
    <dsp:sp modelId="{7558EE4E-F6CC-4B86-A439-535F91E1AA6A}">
      <dsp:nvSpPr>
        <dsp:cNvPr id="0" name=""/>
        <dsp:cNvSpPr/>
      </dsp:nvSpPr>
      <dsp:spPr>
        <a:xfrm>
          <a:off x="8325585" y="372113"/>
          <a:ext cx="1379790" cy="55191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1969: Neil Armstrong was the first man to walk on the moon.</a:t>
          </a:r>
        </a:p>
      </dsp:txBody>
      <dsp:txXfrm>
        <a:off x="8601543" y="372113"/>
        <a:ext cx="827874" cy="551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5FF7F-7EB1-46E6-8A2B-84B94C102B0F}" type="datetimeFigureOut">
              <a:rPr lang="en-GB" smtClean="0"/>
              <a:t>01/09/2022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8D7C8-BE53-485B-89E7-7BBD79201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8D7C8-BE53-485B-89E7-7BBD79201C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3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9/1/2022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9/1/2022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9/1/2022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9/1/2022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9/1/2022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9/1/2022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9/1/2022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9/1/2022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9/1/2022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9/1/2022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7194-42D1-45DF-801F-2CB4FB3186B6}" type="datetimeFigureOut">
              <a:rPr lang="en-US" smtClean="0"/>
              <a:t>9/1/2022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7194-42D1-45DF-801F-2CB4FB3186B6}" type="datetimeFigureOut">
              <a:rPr lang="en-US" smtClean="0"/>
              <a:t>9/1/2022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32E2C-9B2F-47BB-94A6-DC4BA3801AC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664B64C-B577-41E9-8A8B-82B05F7DF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77339"/>
              </p:ext>
            </p:extLst>
          </p:nvPr>
        </p:nvGraphicFramePr>
        <p:xfrm>
          <a:off x="6799191" y="1760047"/>
          <a:ext cx="3016830" cy="2818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9798">
                  <a:extLst>
                    <a:ext uri="{9D8B030D-6E8A-4147-A177-3AD203B41FA5}">
                      <a16:colId xmlns:a16="http://schemas.microsoft.com/office/drawing/2014/main" val="585444525"/>
                    </a:ext>
                  </a:extLst>
                </a:gridCol>
                <a:gridCol w="2047032">
                  <a:extLst>
                    <a:ext uri="{9D8B030D-6E8A-4147-A177-3AD203B41FA5}">
                      <a16:colId xmlns:a16="http://schemas.microsoft.com/office/drawing/2014/main" val="1294977767"/>
                    </a:ext>
                  </a:extLst>
                </a:gridCol>
              </a:tblGrid>
              <a:tr h="37590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Key Vocabulary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717958"/>
                  </a:ext>
                </a:extLst>
              </a:tr>
              <a:tr h="334139">
                <a:tc>
                  <a:txBody>
                    <a:bodyPr/>
                    <a:lstStyle/>
                    <a:p>
                      <a:r>
                        <a:rPr lang="en-GB" sz="1000" b="1" dirty="0"/>
                        <a:t>Term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/>
                        <a:t>Definition 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299197"/>
                  </a:ext>
                </a:extLst>
              </a:tr>
              <a:tr h="632740">
                <a:tc>
                  <a:txBody>
                    <a:bodyPr/>
                    <a:lstStyle/>
                    <a:p>
                      <a:r>
                        <a:rPr lang="en-GB" sz="1100" dirty="0"/>
                        <a:t>Continent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 continent is a very large landmass. It is usually separated by water or mountains. 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04682"/>
                  </a:ext>
                </a:extLst>
              </a:tr>
              <a:tr h="469622">
                <a:tc>
                  <a:txBody>
                    <a:bodyPr/>
                    <a:lstStyle/>
                    <a:p>
                      <a:r>
                        <a:rPr lang="en-GB" sz="1100" dirty="0"/>
                        <a:t>Settlement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topographical map is one that shows the physical features of the land. </a:t>
                      </a:r>
                      <a:endParaRPr lang="en-GB" sz="1100" b="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250257"/>
                  </a:ext>
                </a:extLst>
              </a:tr>
              <a:tr h="367111">
                <a:tc>
                  <a:txBody>
                    <a:bodyPr/>
                    <a:lstStyle/>
                    <a:p>
                      <a:r>
                        <a:rPr lang="en-US" sz="1100" dirty="0"/>
                        <a:t>Population</a:t>
                      </a:r>
                      <a:endParaRPr lang="en-GB" sz="110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whole number of people living in a country, city, or area.</a:t>
                      </a:r>
                      <a:endParaRPr lang="en-GB" sz="1100" b="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13316"/>
                  </a:ext>
                </a:extLst>
              </a:tr>
              <a:tr h="454275">
                <a:tc>
                  <a:txBody>
                    <a:bodyPr/>
                    <a:lstStyle/>
                    <a:p>
                      <a:r>
                        <a:rPr lang="en-GB" sz="1100" dirty="0"/>
                        <a:t>Density </a:t>
                      </a:r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number of people living in each unit of area.</a:t>
                      </a:r>
                      <a:endParaRPr lang="en-GB" sz="1100" b="0" dirty="0"/>
                    </a:p>
                  </a:txBody>
                  <a:tcPr>
                    <a:solidFill>
                      <a:schemeClr val="bg1"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831705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D1AA385-7EE0-4193-BD80-8CE86A965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405545"/>
              </p:ext>
            </p:extLst>
          </p:nvPr>
        </p:nvGraphicFramePr>
        <p:xfrm>
          <a:off x="63962" y="85673"/>
          <a:ext cx="9778082" cy="1615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6550">
                  <a:extLst>
                    <a:ext uri="{9D8B030D-6E8A-4147-A177-3AD203B41FA5}">
                      <a16:colId xmlns:a16="http://schemas.microsoft.com/office/drawing/2014/main" val="3081700729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641213728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747315551"/>
                    </a:ext>
                  </a:extLst>
                </a:gridCol>
                <a:gridCol w="3016836">
                  <a:extLst>
                    <a:ext uri="{9D8B030D-6E8A-4147-A177-3AD203B41FA5}">
                      <a16:colId xmlns:a16="http://schemas.microsoft.com/office/drawing/2014/main" val="4160238066"/>
                    </a:ext>
                  </a:extLst>
                </a:gridCol>
              </a:tblGrid>
              <a:tr h="298197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/>
                        </a:solidFill>
                        <a:latin typeface="Ink Free" panose="03080402000500000000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Ink Free" panose="03080402000500000000" pitchFamily="66" charset="0"/>
                        </a:rPr>
                        <a:t>Geography: Africa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87402"/>
                  </a:ext>
                </a:extLst>
              </a:tr>
              <a:tr h="1218895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</a:rPr>
                        <a:t>Human Geography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a continent?</a:t>
                      </a:r>
                    </a:p>
                    <a:p>
                      <a:r>
                        <a:rPr lang="en-US" altLang="en-US" sz="1100" dirty="0">
                          <a:cs typeface="Twinkl" pitchFamily="2" charset="0"/>
                        </a:rPr>
                        <a:t>A continent is a very large landmass. A continent is usually separated by water or other natural features, like mountains. There are seven continents in the world</a:t>
                      </a:r>
                      <a:endParaRPr lang="en-GB" sz="1100" b="1" i="0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sng" dirty="0">
                          <a:solidFill>
                            <a:sysClr val="windowText" lastClr="000000"/>
                          </a:solidFill>
                        </a:rPr>
                        <a:t>Africa: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100" dirty="0">
                          <a:solidFill>
                            <a:schemeClr val="tx1"/>
                          </a:solidFill>
                        </a:rPr>
                        <a:t>Africa is an amazing place. It is made up of a lot of countries that form the second largest continent in the world.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 Africa has many different regions including the Sahara desert, grasslands (known as savannas) and highlands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u="sng" dirty="0">
                          <a:solidFill>
                            <a:sysClr val="windowText" lastClr="000000"/>
                          </a:solidFill>
                        </a:rPr>
                        <a:t>Population: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100" b="0" i="0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Much of Africa’s population is distributed close to water sources. Areas such as Nigeria are closer to the sea, making it more densely populated due to the availability of a port for trade, and therefore work. </a:t>
                      </a:r>
                      <a:endParaRPr lang="en-GB" sz="11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8947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1AF301-3753-41B2-8034-B3023030D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96198"/>
              </p:ext>
            </p:extLst>
          </p:nvPr>
        </p:nvGraphicFramePr>
        <p:xfrm>
          <a:off x="97656" y="4271460"/>
          <a:ext cx="6595705" cy="1964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6992">
                  <a:extLst>
                    <a:ext uri="{9D8B030D-6E8A-4147-A177-3AD203B41FA5}">
                      <a16:colId xmlns:a16="http://schemas.microsoft.com/office/drawing/2014/main" val="370405089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7135328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882917568"/>
                    </a:ext>
                  </a:extLst>
                </a:gridCol>
                <a:gridCol w="1884377">
                  <a:extLst>
                    <a:ext uri="{9D8B030D-6E8A-4147-A177-3AD203B41FA5}">
                      <a16:colId xmlns:a16="http://schemas.microsoft.com/office/drawing/2014/main" val="2041506241"/>
                    </a:ext>
                  </a:extLst>
                </a:gridCol>
              </a:tblGrid>
              <a:tr h="144016"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solidFill>
                            <a:sysClr val="windowText" lastClr="000000"/>
                          </a:solidFill>
                        </a:rPr>
                        <a:t>Key pictures or diagrams</a:t>
                      </a:r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233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</a:rPr>
                        <a:t>The Seven Continents </a:t>
                      </a:r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Topographic Map</a:t>
                      </a:r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</a:rPr>
                        <a:t>Africa’s average Temperature Map</a:t>
                      </a:r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</a:rPr>
                        <a:t>African Mud House </a:t>
                      </a:r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538986"/>
                  </a:ext>
                </a:extLst>
              </a:tr>
              <a:tr h="1324460"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GB" sz="10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384316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66C2C24-EB4C-4472-B1BB-4B44A6929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521172"/>
              </p:ext>
            </p:extLst>
          </p:nvPr>
        </p:nvGraphicFramePr>
        <p:xfrm>
          <a:off x="240352" y="1895196"/>
          <a:ext cx="1966034" cy="2181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6034">
                  <a:extLst>
                    <a:ext uri="{9D8B030D-6E8A-4147-A177-3AD203B41FA5}">
                      <a16:colId xmlns:a16="http://schemas.microsoft.com/office/drawing/2014/main" val="263153224"/>
                    </a:ext>
                  </a:extLst>
                </a:gridCol>
              </a:tblGrid>
              <a:tr h="228004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ysClr val="windowText" lastClr="000000"/>
                          </a:solidFill>
                        </a:rPr>
                        <a:t>Important Skills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60173"/>
                  </a:ext>
                </a:extLst>
              </a:tr>
              <a:tr h="193803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dirty="0"/>
                        <a:t>Locate and name the seven continents.</a:t>
                      </a:r>
                    </a:p>
                    <a:p>
                      <a:pPr algn="ctr" rtl="0" fontAlgn="base"/>
                      <a:endParaRPr lang="en-GB" sz="1200" dirty="0"/>
                    </a:p>
                    <a:p>
                      <a:pPr algn="ctr" rtl="0" fontAlgn="base"/>
                      <a:r>
                        <a:rPr lang="en-GB" sz="1200" dirty="0"/>
                        <a:t>Identify African landmarks. </a:t>
                      </a:r>
                    </a:p>
                    <a:p>
                      <a:pPr algn="ctr" rtl="0" fontAlgn="base"/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base"/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why some areas of Africa are sparsely populated. 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25644"/>
                  </a:ext>
                </a:extLst>
              </a:tr>
            </a:tbl>
          </a:graphicData>
        </a:graphic>
      </p:graphicFrame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76C007E3-0A2C-4FA2-A1D3-6BB3BF7B63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582736"/>
              </p:ext>
            </p:extLst>
          </p:nvPr>
        </p:nvGraphicFramePr>
        <p:xfrm>
          <a:off x="97656" y="5805265"/>
          <a:ext cx="971068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0F05EB5-29B4-0B01-54DA-4B584CDB548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112" t="30895" r="35763" b="20164"/>
          <a:stretch/>
        </p:blipFill>
        <p:spPr>
          <a:xfrm>
            <a:off x="3458679" y="4966846"/>
            <a:ext cx="1231197" cy="1160477"/>
          </a:xfrm>
          <a:prstGeom prst="rect">
            <a:avLst/>
          </a:prstGeom>
        </p:spPr>
      </p:pic>
      <p:pic>
        <p:nvPicPr>
          <p:cNvPr id="5" name="Picture 2" descr="continent - Students | Britannica Kids | Homework Help">
            <a:extLst>
              <a:ext uri="{FF2B5EF4-FFF2-40B4-BE49-F238E27FC236}">
                <a16:creationId xmlns:a16="http://schemas.microsoft.com/office/drawing/2014/main" id="{1D34EB12-2543-CC6E-0B1B-DCB4C6B4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2" y="5125058"/>
            <a:ext cx="1480734" cy="7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 descr="Screen Shot 2020-09-19 at 19.48.25.png">
            <a:extLst>
              <a:ext uri="{FF2B5EF4-FFF2-40B4-BE49-F238E27FC236}">
                <a16:creationId xmlns:a16="http://schemas.microsoft.com/office/drawing/2014/main" id="{8AFB1F93-F621-AF38-0B55-0AB3613ED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t="9147" r="4635" b="21695"/>
          <a:stretch/>
        </p:blipFill>
        <p:spPr>
          <a:xfrm>
            <a:off x="2015324" y="4966846"/>
            <a:ext cx="1056674" cy="1157405"/>
          </a:xfrm>
          <a:prstGeom prst="rect">
            <a:avLst/>
          </a:prstGeom>
        </p:spPr>
      </p:pic>
      <p:pic>
        <p:nvPicPr>
          <p:cNvPr id="1026" name="Picture 2" descr="76 Mud House In West Africa Stock Photos, Pictures &amp; Royalty-Free Images -  iStock">
            <a:extLst>
              <a:ext uri="{FF2B5EF4-FFF2-40B4-BE49-F238E27FC236}">
                <a16:creationId xmlns:a16="http://schemas.microsoft.com/office/drawing/2014/main" id="{D7F3337E-B387-A250-2523-9B03544A0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64" y="4966845"/>
            <a:ext cx="1695619" cy="11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pScaping on Twitter: &quot;Topographic map of Africa. #map #maps #cartography  #geography #topography #mapping #mappe #carte #mapa #karta #africa #african  #topo #geo #relief #landscapes #landscape #desert #sahara #congo  #rainforest #vegetation #detail ...">
            <a:extLst>
              <a:ext uri="{FF2B5EF4-FFF2-40B4-BE49-F238E27FC236}">
                <a16:creationId xmlns:a16="http://schemas.microsoft.com/office/drawing/2014/main" id="{4CABFA0D-07EF-D21E-2DCB-7D9078EEF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37" y="1854310"/>
            <a:ext cx="1966034" cy="221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p of the World's Continents and Regions - Nations Online Project">
            <a:extLst>
              <a:ext uri="{FF2B5EF4-FFF2-40B4-BE49-F238E27FC236}">
                <a16:creationId xmlns:a16="http://schemas.microsoft.com/office/drawing/2014/main" id="{FB8A64DC-416D-59F9-E3E1-E2273A898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46" y="2312223"/>
            <a:ext cx="2122870" cy="107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8 Photos That Show Africa's Striking Beauty in Case You Need A Reason to  Visit">
            <a:extLst>
              <a:ext uri="{FF2B5EF4-FFF2-40B4-BE49-F238E27FC236}">
                <a16:creationId xmlns:a16="http://schemas.microsoft.com/office/drawing/2014/main" id="{21BADBFF-632B-E1DA-0779-F46F1A91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4637427"/>
            <a:ext cx="2190274" cy="14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34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FFFB91D304642AC6F2B52AC63D0DB" ma:contentTypeVersion="16" ma:contentTypeDescription="Create a new document." ma:contentTypeScope="" ma:versionID="302a460a18adf5e377ee318d3d073494">
  <xsd:schema xmlns:xsd="http://www.w3.org/2001/XMLSchema" xmlns:xs="http://www.w3.org/2001/XMLSchema" xmlns:p="http://schemas.microsoft.com/office/2006/metadata/properties" xmlns:ns2="9d7a5d9d-7bd7-4164-902f-7672ce3cf383" xmlns:ns3="7dbd8056-47aa-47eb-abcb-42290cb99a81" targetNamespace="http://schemas.microsoft.com/office/2006/metadata/properties" ma:root="true" ma:fieldsID="1958b0e5998271e643c8b5c31665b63d" ns2:_="" ns3:_="">
    <xsd:import namespace="9d7a5d9d-7bd7-4164-902f-7672ce3cf383"/>
    <xsd:import namespace="7dbd8056-47aa-47eb-abcb-42290cb99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a5d9d-7bd7-4164-902f-7672ce3cf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d8056-47aa-47eb-abcb-42290cb99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87cb2e1-7dc8-4d68-9029-6b9e99082466}" ma:internalName="TaxCatchAll" ma:showField="CatchAllData" ma:web="7dbd8056-47aa-47eb-abcb-42290cb99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9d7a5d9d-7bd7-4164-902f-7672ce3cf383" xsi:nil="true"/>
    <lcf76f155ced4ddcb4097134ff3c332f xmlns="9d7a5d9d-7bd7-4164-902f-7672ce3cf383">
      <Terms xmlns="http://schemas.microsoft.com/office/infopath/2007/PartnerControls"/>
    </lcf76f155ced4ddcb4097134ff3c332f>
    <TaxCatchAll xmlns="7dbd8056-47aa-47eb-abcb-42290cb99a8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97FB4E-E613-4C63-AB57-388918691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7a5d9d-7bd7-4164-902f-7672ce3cf383"/>
    <ds:schemaRef ds:uri="7dbd8056-47aa-47eb-abcb-42290cb99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2453B6-6FA1-4190-8765-8E40C61ED7EB}">
  <ds:schemaRefs>
    <ds:schemaRef ds:uri="http://schemas.microsoft.com/office/2006/metadata/properties"/>
    <ds:schemaRef ds:uri="http://schemas.microsoft.com/office/infopath/2007/PartnerControls"/>
    <ds:schemaRef ds:uri="648e69cc-640f-431f-b062-262d95adac52"/>
    <ds:schemaRef ds:uri="061ec3ad-226f-4eb4-9e91-45b4f692dd17"/>
    <ds:schemaRef ds:uri="9d7a5d9d-7bd7-4164-902f-7672ce3cf383"/>
    <ds:schemaRef ds:uri="7dbd8056-47aa-47eb-abcb-42290cb99a81"/>
  </ds:schemaRefs>
</ds:datastoreItem>
</file>

<file path=customXml/itemProps3.xml><?xml version="1.0" encoding="utf-8"?>
<ds:datastoreItem xmlns:ds="http://schemas.openxmlformats.org/officeDocument/2006/customXml" ds:itemID="{2B8710F9-5E87-47E1-8ED1-E0F2788CCE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316</Words>
  <Application>Microsoft Office PowerPoint</Application>
  <PresentationFormat>A4 Paper (210x297 mm)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Ink Free</vt:lpstr>
      <vt:lpstr>Twinkl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lastModifiedBy>lpatrick</cp:lastModifiedBy>
  <cp:revision>4</cp:revision>
  <dcterms:created xsi:type="dcterms:W3CDTF">2020-03-26T19:22:25Z</dcterms:created>
  <dcterms:modified xsi:type="dcterms:W3CDTF">2022-09-01T13:36:40Z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0x010100156FFFB91D304642AC6F2B52AC63D0DB</vt:lpwstr>
  </property>
  <property fmtid="{D5CDD505-2E9C-101B-9397-08002B2CF9AE}" pid="3" name="Order">
    <vt:r8>62900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