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2" r:id="rId5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EAE1"/>
    <a:srgbClr val="02765C"/>
    <a:srgbClr val="097C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CF1751B-BB46-6242-2270-F70E8FC15902}" v="110" dt="2024-09-03T15:42:28.72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0" d="100"/>
          <a:sy n="90" d="100"/>
        </p:scale>
        <p:origin x="1244" y="-2100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payne" userId="S::hilary.payne@muscliffprimary.co.uk::3a352e3a-3f6e-4cac-a5f9-975d49fcddf9" providerId="AD" clId="Web-{D421A200-2C38-2E12-E766-77D40323E1EF}"/>
    <pc:docChg chg="modSld">
      <pc:chgData name="hpayne" userId="S::hilary.payne@muscliffprimary.co.uk::3a352e3a-3f6e-4cac-a5f9-975d49fcddf9" providerId="AD" clId="Web-{D421A200-2C38-2E12-E766-77D40323E1EF}" dt="2024-07-08T12:24:50.949" v="30" actId="20577"/>
      <pc:docMkLst>
        <pc:docMk/>
      </pc:docMkLst>
      <pc:sldChg chg="modSp">
        <pc:chgData name="hpayne" userId="S::hilary.payne@muscliffprimary.co.uk::3a352e3a-3f6e-4cac-a5f9-975d49fcddf9" providerId="AD" clId="Web-{D421A200-2C38-2E12-E766-77D40323E1EF}" dt="2024-07-08T12:24:50.949" v="30" actId="20577"/>
        <pc:sldMkLst>
          <pc:docMk/>
          <pc:sldMk cId="2128583389" sldId="262"/>
        </pc:sldMkLst>
        <pc:spChg chg="mod">
          <ac:chgData name="hpayne" userId="S::hilary.payne@muscliffprimary.co.uk::3a352e3a-3f6e-4cac-a5f9-975d49fcddf9" providerId="AD" clId="Web-{D421A200-2C38-2E12-E766-77D40323E1EF}" dt="2024-07-08T12:23:33.103" v="14" actId="20577"/>
          <ac:spMkLst>
            <pc:docMk/>
            <pc:sldMk cId="2128583389" sldId="262"/>
            <ac:spMk id="49" creationId="{EEF37F81-C1C1-4005-8B39-F9A126DA1692}"/>
          </ac:spMkLst>
        </pc:spChg>
        <pc:spChg chg="mod">
          <ac:chgData name="hpayne" userId="S::hilary.payne@muscliffprimary.co.uk::3a352e3a-3f6e-4cac-a5f9-975d49fcddf9" providerId="AD" clId="Web-{D421A200-2C38-2E12-E766-77D40323E1EF}" dt="2024-07-08T12:24:50.949" v="30" actId="20577"/>
          <ac:spMkLst>
            <pc:docMk/>
            <pc:sldMk cId="2128583389" sldId="262"/>
            <ac:spMk id="50" creationId="{19765307-4159-467A-ADC5-1712EC4E4070}"/>
          </ac:spMkLst>
        </pc:spChg>
      </pc:sldChg>
    </pc:docChg>
  </pc:docChgLst>
  <pc:docChgLst>
    <pc:chgData name="ehaddow" userId="S::emily.haddow@muscliffprimary.co.uk::1148568e-34c4-4671-bb8a-61f61b1210a0" providerId="AD" clId="Web-{927D5170-CD66-4E6D-BEB2-E5CA9C186500}"/>
    <pc:docChg chg="modSld">
      <pc:chgData name="ehaddow" userId="S::emily.haddow@muscliffprimary.co.uk::1148568e-34c4-4671-bb8a-61f61b1210a0" providerId="AD" clId="Web-{927D5170-CD66-4E6D-BEB2-E5CA9C186500}" dt="2024-08-28T14:32:30.874" v="24" actId="20577"/>
      <pc:docMkLst>
        <pc:docMk/>
      </pc:docMkLst>
      <pc:sldChg chg="modSp">
        <pc:chgData name="ehaddow" userId="S::emily.haddow@muscliffprimary.co.uk::1148568e-34c4-4671-bb8a-61f61b1210a0" providerId="AD" clId="Web-{927D5170-CD66-4E6D-BEB2-E5CA9C186500}" dt="2024-08-28T14:32:30.874" v="24" actId="20577"/>
        <pc:sldMkLst>
          <pc:docMk/>
          <pc:sldMk cId="2128583389" sldId="262"/>
        </pc:sldMkLst>
        <pc:spChg chg="mod">
          <ac:chgData name="ehaddow" userId="S::emily.haddow@muscliffprimary.co.uk::1148568e-34c4-4671-bb8a-61f61b1210a0" providerId="AD" clId="Web-{927D5170-CD66-4E6D-BEB2-E5CA9C186500}" dt="2024-08-28T14:31:28.744" v="4" actId="20577"/>
          <ac:spMkLst>
            <pc:docMk/>
            <pc:sldMk cId="2128583389" sldId="262"/>
            <ac:spMk id="49" creationId="{EEF37F81-C1C1-4005-8B39-F9A126DA1692}"/>
          </ac:spMkLst>
        </pc:spChg>
        <pc:spChg chg="mod">
          <ac:chgData name="ehaddow" userId="S::emily.haddow@muscliffprimary.co.uk::1148568e-34c4-4671-bb8a-61f61b1210a0" providerId="AD" clId="Web-{927D5170-CD66-4E6D-BEB2-E5CA9C186500}" dt="2024-08-28T14:31:58.137" v="16" actId="20577"/>
          <ac:spMkLst>
            <pc:docMk/>
            <pc:sldMk cId="2128583389" sldId="262"/>
            <ac:spMk id="50" creationId="{19765307-4159-467A-ADC5-1712EC4E4070}"/>
          </ac:spMkLst>
        </pc:spChg>
        <pc:spChg chg="mod">
          <ac:chgData name="ehaddow" userId="S::emily.haddow@muscliffprimary.co.uk::1148568e-34c4-4671-bb8a-61f61b1210a0" providerId="AD" clId="Web-{927D5170-CD66-4E6D-BEB2-E5CA9C186500}" dt="2024-08-28T14:32:12.310" v="17" actId="20577"/>
          <ac:spMkLst>
            <pc:docMk/>
            <pc:sldMk cId="2128583389" sldId="262"/>
            <ac:spMk id="65" creationId="{43CEE0A8-86D4-461B-8946-C1C0AC092E3B}"/>
          </ac:spMkLst>
        </pc:spChg>
        <pc:spChg chg="mod">
          <ac:chgData name="ehaddow" userId="S::emily.haddow@muscliffprimary.co.uk::1148568e-34c4-4671-bb8a-61f61b1210a0" providerId="AD" clId="Web-{927D5170-CD66-4E6D-BEB2-E5CA9C186500}" dt="2024-08-28T14:32:30.874" v="24" actId="20577"/>
          <ac:spMkLst>
            <pc:docMk/>
            <pc:sldMk cId="2128583389" sldId="262"/>
            <ac:spMk id="90" creationId="{F59A6070-2A27-4F94-911C-9B3D078D4633}"/>
          </ac:spMkLst>
        </pc:spChg>
      </pc:sldChg>
    </pc:docChg>
  </pc:docChgLst>
  <pc:docChgLst>
    <pc:chgData name="hpayne" userId="S::hilary.payne@muscliffprimary.co.uk::3a352e3a-3f6e-4cac-a5f9-975d49fcddf9" providerId="AD" clId="Web-{5CF1751B-BB46-6242-2270-F70E8FC15902}"/>
    <pc:docChg chg="modSld">
      <pc:chgData name="hpayne" userId="S::hilary.payne@muscliffprimary.co.uk::3a352e3a-3f6e-4cac-a5f9-975d49fcddf9" providerId="AD" clId="Web-{5CF1751B-BB46-6242-2270-F70E8FC15902}" dt="2024-09-03T15:42:28.721" v="105" actId="20577"/>
      <pc:docMkLst>
        <pc:docMk/>
      </pc:docMkLst>
      <pc:sldChg chg="addSp delSp modSp">
        <pc:chgData name="hpayne" userId="S::hilary.payne@muscliffprimary.co.uk::3a352e3a-3f6e-4cac-a5f9-975d49fcddf9" providerId="AD" clId="Web-{5CF1751B-BB46-6242-2270-F70E8FC15902}" dt="2024-09-03T15:42:28.721" v="105" actId="20577"/>
        <pc:sldMkLst>
          <pc:docMk/>
          <pc:sldMk cId="2128583389" sldId="262"/>
        </pc:sldMkLst>
        <pc:spChg chg="mod">
          <ac:chgData name="hpayne" userId="S::hilary.payne@muscliffprimary.co.uk::3a352e3a-3f6e-4cac-a5f9-975d49fcddf9" providerId="AD" clId="Web-{5CF1751B-BB46-6242-2270-F70E8FC15902}" dt="2024-09-03T15:38:32.151" v="54" actId="20577"/>
          <ac:spMkLst>
            <pc:docMk/>
            <pc:sldMk cId="2128583389" sldId="262"/>
            <ac:spMk id="49" creationId="{EEF37F81-C1C1-4005-8B39-F9A126DA1692}"/>
          </ac:spMkLst>
        </pc:spChg>
        <pc:spChg chg="mod">
          <ac:chgData name="hpayne" userId="S::hilary.payne@muscliffprimary.co.uk::3a352e3a-3f6e-4cac-a5f9-975d49fcddf9" providerId="AD" clId="Web-{5CF1751B-BB46-6242-2270-F70E8FC15902}" dt="2024-09-03T15:42:28.721" v="105" actId="20577"/>
          <ac:spMkLst>
            <pc:docMk/>
            <pc:sldMk cId="2128583389" sldId="262"/>
            <ac:spMk id="63" creationId="{B55BE5EC-D359-4936-8D72-F2A7735D7D2D}"/>
          </ac:spMkLst>
        </pc:spChg>
        <pc:spChg chg="mod">
          <ac:chgData name="hpayne" userId="S::hilary.payne@muscliffprimary.co.uk::3a352e3a-3f6e-4cac-a5f9-975d49fcddf9" providerId="AD" clId="Web-{5CF1751B-BB46-6242-2270-F70E8FC15902}" dt="2024-09-03T15:41:22.672" v="89" actId="20577"/>
          <ac:spMkLst>
            <pc:docMk/>
            <pc:sldMk cId="2128583389" sldId="262"/>
            <ac:spMk id="65" creationId="{43CEE0A8-86D4-461B-8946-C1C0AC092E3B}"/>
          </ac:spMkLst>
        </pc:spChg>
        <pc:spChg chg="mod">
          <ac:chgData name="hpayne" userId="S::hilary.payne@muscliffprimary.co.uk::3a352e3a-3f6e-4cac-a5f9-975d49fcddf9" providerId="AD" clId="Web-{5CF1751B-BB46-6242-2270-F70E8FC15902}" dt="2024-09-03T15:37:17.368" v="44" actId="20577"/>
          <ac:spMkLst>
            <pc:docMk/>
            <pc:sldMk cId="2128583389" sldId="262"/>
            <ac:spMk id="90" creationId="{F59A6070-2A27-4F94-911C-9B3D078D4633}"/>
          </ac:spMkLst>
        </pc:spChg>
        <pc:picChg chg="add mod">
          <ac:chgData name="hpayne" userId="S::hilary.payne@muscliffprimary.co.uk::3a352e3a-3f6e-4cac-a5f9-975d49fcddf9" providerId="AD" clId="Web-{5CF1751B-BB46-6242-2270-F70E8FC15902}" dt="2024-09-03T15:38:46.917" v="59" actId="1076"/>
          <ac:picMkLst>
            <pc:docMk/>
            <pc:sldMk cId="2128583389" sldId="262"/>
            <ac:picMk id="3" creationId="{27F97AE0-CB71-9460-22A7-B8C517DF908C}"/>
          </ac:picMkLst>
        </pc:picChg>
        <pc:picChg chg="add mod">
          <ac:chgData name="hpayne" userId="S::hilary.payne@muscliffprimary.co.uk::3a352e3a-3f6e-4cac-a5f9-975d49fcddf9" providerId="AD" clId="Web-{5CF1751B-BB46-6242-2270-F70E8FC15902}" dt="2024-09-03T15:39:04.090" v="63" actId="1076"/>
          <ac:picMkLst>
            <pc:docMk/>
            <pc:sldMk cId="2128583389" sldId="262"/>
            <ac:picMk id="4" creationId="{46D0CB8A-916B-296F-B710-12DA3671493F}"/>
          </ac:picMkLst>
        </pc:picChg>
        <pc:picChg chg="add mod">
          <ac:chgData name="hpayne" userId="S::hilary.payne@muscliffprimary.co.uk::3a352e3a-3f6e-4cac-a5f9-975d49fcddf9" providerId="AD" clId="Web-{5CF1751B-BB46-6242-2270-F70E8FC15902}" dt="2024-09-03T15:40:35.233" v="77" actId="1076"/>
          <ac:picMkLst>
            <pc:docMk/>
            <pc:sldMk cId="2128583389" sldId="262"/>
            <ac:picMk id="5" creationId="{A3760025-C412-5282-87E0-019DDF5F7BB4}"/>
          </ac:picMkLst>
        </pc:picChg>
        <pc:picChg chg="add del mod">
          <ac:chgData name="hpayne" userId="S::hilary.payne@muscliffprimary.co.uk::3a352e3a-3f6e-4cac-a5f9-975d49fcddf9" providerId="AD" clId="Web-{5CF1751B-BB46-6242-2270-F70E8FC15902}" dt="2024-09-03T15:40:08.154" v="73"/>
          <ac:picMkLst>
            <pc:docMk/>
            <pc:sldMk cId="2128583389" sldId="262"/>
            <ac:picMk id="6" creationId="{55D75BD9-527A-93EB-4558-A197800BACAD}"/>
          </ac:picMkLst>
        </pc:picChg>
        <pc:picChg chg="del">
          <ac:chgData name="hpayne" userId="S::hilary.payne@muscliffprimary.co.uk::3a352e3a-3f6e-4cac-a5f9-975d49fcddf9" providerId="AD" clId="Web-{5CF1751B-BB46-6242-2270-F70E8FC15902}" dt="2024-09-03T15:39:05.543" v="64"/>
          <ac:picMkLst>
            <pc:docMk/>
            <pc:sldMk cId="2128583389" sldId="262"/>
            <ac:picMk id="51" creationId="{00000000-0000-0000-0000-000000000000}"/>
          </ac:picMkLst>
        </pc:picChg>
        <pc:picChg chg="add del">
          <ac:chgData name="hpayne" userId="S::hilary.payne@muscliffprimary.co.uk::3a352e3a-3f6e-4cac-a5f9-975d49fcddf9" providerId="AD" clId="Web-{5CF1751B-BB46-6242-2270-F70E8FC15902}" dt="2024-09-03T15:40:16.435" v="75"/>
          <ac:picMkLst>
            <pc:docMk/>
            <pc:sldMk cId="2128583389" sldId="262"/>
            <ac:picMk id="52" creationId="{00000000-0000-0000-0000-000000000000}"/>
          </ac:picMkLst>
        </pc:picChg>
        <pc:picChg chg="del">
          <ac:chgData name="hpayne" userId="S::hilary.payne@muscliffprimary.co.uk::3a352e3a-3f6e-4cac-a5f9-975d49fcddf9" providerId="AD" clId="Web-{5CF1751B-BB46-6242-2270-F70E8FC15902}" dt="2024-09-03T15:38:57.855" v="61"/>
          <ac:picMkLst>
            <pc:docMk/>
            <pc:sldMk cId="2128583389" sldId="262"/>
            <ac:picMk id="53" creationId="{00000000-0000-0000-0000-000000000000}"/>
          </ac:picMkLst>
        </pc:picChg>
        <pc:picChg chg="del">
          <ac:chgData name="hpayne" userId="S::hilary.payne@muscliffprimary.co.uk::3a352e3a-3f6e-4cac-a5f9-975d49fcddf9" providerId="AD" clId="Web-{5CF1751B-BB46-6242-2270-F70E8FC15902}" dt="2024-09-03T15:38:35.667" v="56"/>
          <ac:picMkLst>
            <pc:docMk/>
            <pc:sldMk cId="2128583389" sldId="262"/>
            <ac:picMk id="54" creationId="{00000000-0000-0000-0000-00000000000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80649-6BD6-4310-AA3E-4212AE5D4952}" type="datetimeFigureOut">
              <a:rPr lang="en-GB" smtClean="0"/>
              <a:pPr/>
              <a:t>03/09/2024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9D902-7619-4FE9-85FD-13C2F25CAE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5217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80649-6BD6-4310-AA3E-4212AE5D4952}" type="datetimeFigureOut">
              <a:rPr lang="en-GB" smtClean="0"/>
              <a:pPr/>
              <a:t>03/09/2024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9D902-7619-4FE9-85FD-13C2F25CAE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7857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80649-6BD6-4310-AA3E-4212AE5D4952}" type="datetimeFigureOut">
              <a:rPr lang="en-GB" smtClean="0"/>
              <a:pPr/>
              <a:t>03/09/2024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9D902-7619-4FE9-85FD-13C2F25CAE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3415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80649-6BD6-4310-AA3E-4212AE5D4952}" type="datetimeFigureOut">
              <a:rPr lang="en-GB" smtClean="0"/>
              <a:pPr/>
              <a:t>03/09/2024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9D902-7619-4FE9-85FD-13C2F25CAE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2977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80649-6BD6-4310-AA3E-4212AE5D4952}" type="datetimeFigureOut">
              <a:rPr lang="en-GB" smtClean="0"/>
              <a:pPr/>
              <a:t>03/09/2024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9D902-7619-4FE9-85FD-13C2F25CAE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852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80649-6BD6-4310-AA3E-4212AE5D4952}" type="datetimeFigureOut">
              <a:rPr lang="en-GB" smtClean="0"/>
              <a:pPr/>
              <a:t>03/09/2024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9D902-7619-4FE9-85FD-13C2F25CAE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6685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80649-6BD6-4310-AA3E-4212AE5D4952}" type="datetimeFigureOut">
              <a:rPr lang="en-GB" smtClean="0"/>
              <a:pPr/>
              <a:t>03/09/2024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9D902-7619-4FE9-85FD-13C2F25CAE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402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80649-6BD6-4310-AA3E-4212AE5D4952}" type="datetimeFigureOut">
              <a:rPr lang="en-GB" smtClean="0"/>
              <a:pPr/>
              <a:t>03/09/2024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9D902-7619-4FE9-85FD-13C2F25CAE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6557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80649-6BD6-4310-AA3E-4212AE5D4952}" type="datetimeFigureOut">
              <a:rPr lang="en-GB" smtClean="0"/>
              <a:pPr/>
              <a:t>03/09/2024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9D902-7619-4FE9-85FD-13C2F25CAE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4798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80649-6BD6-4310-AA3E-4212AE5D4952}" type="datetimeFigureOut">
              <a:rPr lang="en-GB" smtClean="0"/>
              <a:pPr/>
              <a:t>03/09/2024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9D902-7619-4FE9-85FD-13C2F25CAE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975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80649-6BD6-4310-AA3E-4212AE5D4952}" type="datetimeFigureOut">
              <a:rPr lang="en-GB" smtClean="0"/>
              <a:pPr/>
              <a:t>03/09/2024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B9D902-7619-4FE9-85FD-13C2F25CAE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59681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180649-6BD6-4310-AA3E-4212AE5D4952}" type="datetimeFigureOut">
              <a:rPr lang="en-GB" smtClean="0"/>
              <a:pPr/>
              <a:t>03/09/2024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B9D902-7619-4FE9-85FD-13C2F25CAED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3043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8.jpeg"/><Relationship Id="rId3" Type="http://schemas.openxmlformats.org/officeDocument/2006/relationships/hyperlink" Target="https://www.google.co.uk/url?sa=i&amp;rct=j&amp;q=&amp;esrc=s&amp;source=images&amp;cd=&amp;ved=2ahUKEwjUuNnPjJnjAhUL8BQKHaObC9QQjRx6BAgBEAU&amp;url=https://clipart.wpblink.com/scripture-clipart/scripture-clipart-open-book-outline&amp;psig=AOvVaw1l0QfK26-xnzWuvYpnMs5v&amp;ust=1562255261650572" TargetMode="External"/><Relationship Id="rId7" Type="http://schemas.openxmlformats.org/officeDocument/2006/relationships/image" Target="../media/image4.png"/><Relationship Id="rId12" Type="http://schemas.openxmlformats.org/officeDocument/2006/relationships/hyperlink" Target="https://ncetm.org.uk/resources/42465" TargetMode="External"/><Relationship Id="rId17" Type="http://schemas.openxmlformats.org/officeDocument/2006/relationships/image" Target="../media/image12.jpeg"/><Relationship Id="rId2" Type="http://schemas.openxmlformats.org/officeDocument/2006/relationships/image" Target="../media/image1.png"/><Relationship Id="rId16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hyperlink" Target="https://whiterosemaths.com/homelearning/year-3/" TargetMode="External"/><Relationship Id="rId5" Type="http://schemas.microsoft.com/office/2007/relationships/hdphoto" Target="../media/hdphoto1.wdp"/><Relationship Id="rId15" Type="http://schemas.openxmlformats.org/officeDocument/2006/relationships/image" Target="../media/image10.jpeg"/><Relationship Id="rId10" Type="http://schemas.openxmlformats.org/officeDocument/2006/relationships/image" Target="../media/image7.png"/><Relationship Id="rId4" Type="http://schemas.openxmlformats.org/officeDocument/2006/relationships/image" Target="../media/image2.png"/><Relationship Id="rId9" Type="http://schemas.openxmlformats.org/officeDocument/2006/relationships/image" Target="../media/image6.jpeg"/><Relationship Id="rId1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Picture 45">
            <a:extLst>
              <a:ext uri="{FF2B5EF4-FFF2-40B4-BE49-F238E27FC236}">
                <a16:creationId xmlns:a16="http://schemas.microsoft.com/office/drawing/2014/main" id="{F7D55099-303D-46C6-90ED-720064FAC6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2150"/>
            <a:ext cx="6858000" cy="951186"/>
          </a:xfrm>
          <a:prstGeom prst="rect">
            <a:avLst/>
          </a:prstGeom>
        </p:spPr>
      </p:pic>
      <p:sp>
        <p:nvSpPr>
          <p:cNvPr id="47" name="TextBox 46">
            <a:extLst>
              <a:ext uri="{FF2B5EF4-FFF2-40B4-BE49-F238E27FC236}">
                <a16:creationId xmlns:a16="http://schemas.microsoft.com/office/drawing/2014/main" id="{78BAA288-EF5E-4ADE-8163-A1EF3C7ED9A8}"/>
              </a:ext>
            </a:extLst>
          </p:cNvPr>
          <p:cNvSpPr txBox="1"/>
          <p:nvPr/>
        </p:nvSpPr>
        <p:spPr>
          <a:xfrm>
            <a:off x="5972755" y="296342"/>
            <a:ext cx="8509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>
                <a:solidFill>
                  <a:srgbClr val="02765C"/>
                </a:solidFill>
                <a:latin typeface="Arial Narrow" panose="020B0606020202030204" pitchFamily="34" charset="0"/>
              </a:rPr>
              <a:t>Autumn term </a:t>
            </a:r>
          </a:p>
          <a:p>
            <a:pPr algn="ctr"/>
            <a:r>
              <a:rPr lang="en-GB" sz="1400" b="1">
                <a:solidFill>
                  <a:srgbClr val="02765C"/>
                </a:solidFill>
                <a:latin typeface="Arial Narrow" panose="020B0606020202030204" pitchFamily="34" charset="0"/>
              </a:rPr>
              <a:t>1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8C9FF787-889A-4825-B268-643681ACA430}"/>
              </a:ext>
            </a:extLst>
          </p:cNvPr>
          <p:cNvGrpSpPr/>
          <p:nvPr/>
        </p:nvGrpSpPr>
        <p:grpSpPr>
          <a:xfrm>
            <a:off x="2745911" y="5205910"/>
            <a:ext cx="1404376" cy="1849728"/>
            <a:chOff x="-3739101" y="5996639"/>
            <a:chExt cx="1354335" cy="2013201"/>
          </a:xfrm>
        </p:grpSpPr>
        <p:pic>
          <p:nvPicPr>
            <p:cNvPr id="2049" name="Picture 19" descr="Image result for book outline">
              <a:hlinkClick r:id="rId3"/>
              <a:extLst>
                <a:ext uri="{FF2B5EF4-FFF2-40B4-BE49-F238E27FC236}">
                  <a16:creationId xmlns:a16="http://schemas.microsoft.com/office/drawing/2014/main" id="{931A04EE-5C61-4439-AAA6-980824495EC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4396" b="94872" l="5946" r="95676">
                          <a14:foregroundMark x1="73514" y1="3297" x2="91351" y2="31136"/>
                          <a14:foregroundMark x1="91351" y1="31136" x2="96216" y2="55678"/>
                          <a14:foregroundMark x1="96216" y1="55678" x2="75135" y2="76190"/>
                          <a14:foregroundMark x1="75135" y1="76190" x2="30811" y2="87546"/>
                          <a14:foregroundMark x1="63784" y1="5861" x2="31892" y2="14286"/>
                          <a14:foregroundMark x1="31892" y1="14286" x2="5405" y2="32601"/>
                          <a14:foregroundMark x1="5405" y1="32601" x2="4324" y2="81319"/>
                          <a14:foregroundMark x1="4324" y1="81319" x2="36216" y2="91209"/>
                          <a14:foregroundMark x1="36216" y1="91209" x2="45405" y2="89011"/>
                          <a14:foregroundMark x1="77297" y1="4396" x2="67027" y2="5128"/>
                          <a14:foregroundMark x1="5946" y1="22344" x2="5946" y2="31136"/>
                          <a14:foregroundMark x1="8108" y1="87912" x2="8108" y2="94872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3739101" y="5996639"/>
              <a:ext cx="1354335" cy="201320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5431DC0A-3179-45E8-A798-DEE2200BF233}"/>
                </a:ext>
              </a:extLst>
            </p:cNvPr>
            <p:cNvSpPr txBox="1"/>
            <p:nvPr/>
          </p:nvSpPr>
          <p:spPr>
            <a:xfrm rot="16200000">
              <a:off x="-4215070" y="7028938"/>
              <a:ext cx="1213549" cy="26161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GB" sz="1100" b="1"/>
                <a:t>Key Text</a:t>
              </a:r>
            </a:p>
          </p:txBody>
        </p:sp>
      </p:grpSp>
      <p:pic>
        <p:nvPicPr>
          <p:cNvPr id="8" name="Picture 7">
            <a:extLst>
              <a:ext uri="{FF2B5EF4-FFF2-40B4-BE49-F238E27FC236}">
                <a16:creationId xmlns:a16="http://schemas.microsoft.com/office/drawing/2014/main" id="{DB3FAF0D-940B-4A74-A09F-8C433CAA6434}"/>
              </a:ext>
            </a:extLst>
          </p:cNvPr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826096" y="7947966"/>
            <a:ext cx="582186" cy="85071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E0DC850-C8B3-4331-8845-1E6DC421D2A3}"/>
              </a:ext>
            </a:extLst>
          </p:cNvPr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18191" y="7958135"/>
            <a:ext cx="573003" cy="840545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B880F79-2391-4A17-ADBB-504D325820C5}"/>
              </a:ext>
            </a:extLst>
          </p:cNvPr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1810885" y="7974138"/>
            <a:ext cx="582186" cy="85073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42A8BEE8-C61C-49E8-95C8-C8955DAF7583}"/>
              </a:ext>
            </a:extLst>
          </p:cNvPr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3115127" y="7964453"/>
            <a:ext cx="654582" cy="850729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C975B6B5-FBA7-4B14-B4CB-CDD6D8777A0A}"/>
              </a:ext>
            </a:extLst>
          </p:cNvPr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4491765" y="7994009"/>
            <a:ext cx="612275" cy="840545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8A486CD2-6334-4626-B130-57EE4E2BD986}"/>
              </a:ext>
            </a:extLst>
          </p:cNvPr>
          <p:cNvSpPr txBox="1"/>
          <p:nvPr/>
        </p:nvSpPr>
        <p:spPr>
          <a:xfrm>
            <a:off x="1641159" y="827525"/>
            <a:ext cx="42570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>
                <a:solidFill>
                  <a:srgbClr val="02765C"/>
                </a:solidFill>
              </a:rPr>
              <a:t>Ready		Respectful			 Safe</a:t>
            </a:r>
          </a:p>
        </p:txBody>
      </p:sp>
      <p:sp>
        <p:nvSpPr>
          <p:cNvPr id="20" name="Speech Bubble: Oval 19">
            <a:extLst>
              <a:ext uri="{FF2B5EF4-FFF2-40B4-BE49-F238E27FC236}">
                <a16:creationId xmlns:a16="http://schemas.microsoft.com/office/drawing/2014/main" id="{96090984-1FEC-4301-9772-A1FF6769717F}"/>
              </a:ext>
            </a:extLst>
          </p:cNvPr>
          <p:cNvSpPr/>
          <p:nvPr/>
        </p:nvSpPr>
        <p:spPr>
          <a:xfrm>
            <a:off x="201462" y="7075163"/>
            <a:ext cx="2072752" cy="802592"/>
          </a:xfrm>
          <a:prstGeom prst="wedgeEllipseCallout">
            <a:avLst>
              <a:gd name="adj1" fmla="val 43015"/>
              <a:gd name="adj2" fmla="val -68333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>
                <a:solidFill>
                  <a:schemeClr val="tx1"/>
                </a:solidFill>
              </a:rPr>
              <a:t>How did people live in Ancient Egypt?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8BD7EDD2-CE87-4F48-872E-9ED3B1818C49}"/>
              </a:ext>
            </a:extLst>
          </p:cNvPr>
          <p:cNvGrpSpPr/>
          <p:nvPr/>
        </p:nvGrpSpPr>
        <p:grpSpPr>
          <a:xfrm>
            <a:off x="2400941" y="1212589"/>
            <a:ext cx="1264380" cy="1106765"/>
            <a:chOff x="1420789" y="2032371"/>
            <a:chExt cx="1662122" cy="1433039"/>
          </a:xfrm>
          <a:solidFill>
            <a:srgbClr val="CFEAE1"/>
          </a:solidFill>
        </p:grpSpPr>
        <p:sp>
          <p:nvSpPr>
            <p:cNvPr id="43" name="Hexagon 42">
              <a:extLst>
                <a:ext uri="{FF2B5EF4-FFF2-40B4-BE49-F238E27FC236}">
                  <a16:creationId xmlns:a16="http://schemas.microsoft.com/office/drawing/2014/main" id="{E1CC066B-9B97-475D-BDA4-7A536F181A27}"/>
                </a:ext>
              </a:extLst>
            </p:cNvPr>
            <p:cNvSpPr/>
            <p:nvPr/>
          </p:nvSpPr>
          <p:spPr>
            <a:xfrm>
              <a:off x="1420789" y="2032371"/>
              <a:ext cx="1662122" cy="1433039"/>
            </a:xfrm>
            <a:prstGeom prst="hexagon">
              <a:avLst>
                <a:gd name="adj" fmla="val 2500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44" name="Hexagon 4">
              <a:extLst>
                <a:ext uri="{FF2B5EF4-FFF2-40B4-BE49-F238E27FC236}">
                  <a16:creationId xmlns:a16="http://schemas.microsoft.com/office/drawing/2014/main" id="{437A68EA-833E-44E8-84C5-50E59C0DA037}"/>
                </a:ext>
              </a:extLst>
            </p:cNvPr>
            <p:cNvSpPr txBox="1"/>
            <p:nvPr/>
          </p:nvSpPr>
          <p:spPr>
            <a:xfrm>
              <a:off x="1678719" y="2254752"/>
              <a:ext cx="1146262" cy="988277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49530" rIns="0" bIns="49530" numCol="1" spcCol="1270" anchor="ctr" anchorCtr="0">
              <a:noAutofit/>
            </a:bodyPr>
            <a:lstStyle/>
            <a:p>
              <a:pPr marL="0" lvl="0" indent="0" algn="ctr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200" b="1" kern="1200">
                  <a:solidFill>
                    <a:schemeClr val="tx1"/>
                  </a:solidFill>
                  <a:latin typeface="Comic Sans MS" panose="030F0702030302020204" pitchFamily="66" charset="0"/>
                </a:rPr>
                <a:t>Art: </a:t>
              </a:r>
              <a:r>
                <a:rPr lang="en-GB" sz="1200" kern="1200">
                  <a:solidFill>
                    <a:schemeClr val="tx1"/>
                  </a:solidFill>
                  <a:latin typeface="Comic Sans MS" panose="030F0702030302020204" pitchFamily="66" charset="0"/>
                </a:rPr>
                <a:t>Drawing and colour. Sculpture</a:t>
              </a:r>
            </a:p>
          </p:txBody>
        </p:sp>
      </p:grpSp>
      <p:sp>
        <p:nvSpPr>
          <p:cNvPr id="63" name="Arrow: Pentagon 62">
            <a:extLst>
              <a:ext uri="{FF2B5EF4-FFF2-40B4-BE49-F238E27FC236}">
                <a16:creationId xmlns:a16="http://schemas.microsoft.com/office/drawing/2014/main" id="{B55BE5EC-D359-4936-8D72-F2A7735D7D2D}"/>
              </a:ext>
            </a:extLst>
          </p:cNvPr>
          <p:cNvSpPr/>
          <p:nvPr/>
        </p:nvSpPr>
        <p:spPr>
          <a:xfrm>
            <a:off x="134465" y="3070611"/>
            <a:ext cx="3160277" cy="990749"/>
          </a:xfrm>
          <a:prstGeom prst="homePlate">
            <a:avLst/>
          </a:prstGeom>
          <a:solidFill>
            <a:srgbClr val="CFEAE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  <a:latin typeface="Comic Sans MS" panose="030F0702030302020204" pitchFamily="66" charset="0"/>
              </a:rPr>
              <a:t>English</a:t>
            </a:r>
          </a:p>
          <a:p>
            <a:r>
              <a:rPr lang="en-GB" sz="1050" dirty="0">
                <a:solidFill>
                  <a:schemeClr val="tx1"/>
                </a:solidFill>
                <a:latin typeface="Comic Sans MS"/>
              </a:rPr>
              <a:t>-Speech</a:t>
            </a:r>
          </a:p>
          <a:p>
            <a:r>
              <a:rPr lang="en-GB" sz="1050" dirty="0">
                <a:solidFill>
                  <a:schemeClr val="tx1"/>
                </a:solidFill>
                <a:latin typeface="Comic Sans MS"/>
              </a:rPr>
              <a:t>-Narrative features – story writing</a:t>
            </a:r>
          </a:p>
          <a:p>
            <a:r>
              <a:rPr lang="en-GB" sz="1050" dirty="0">
                <a:solidFill>
                  <a:schemeClr val="tx1"/>
                </a:solidFill>
                <a:latin typeface="Comic Sans MS"/>
              </a:rPr>
              <a:t>-Recount</a:t>
            </a:r>
          </a:p>
        </p:txBody>
      </p:sp>
      <p:sp>
        <p:nvSpPr>
          <p:cNvPr id="64" name="Arrow: Chevron 63">
            <a:extLst>
              <a:ext uri="{FF2B5EF4-FFF2-40B4-BE49-F238E27FC236}">
                <a16:creationId xmlns:a16="http://schemas.microsoft.com/office/drawing/2014/main" id="{3FF644BC-2E01-422D-9DE8-275AF9820796}"/>
              </a:ext>
            </a:extLst>
          </p:cNvPr>
          <p:cNvSpPr/>
          <p:nvPr/>
        </p:nvSpPr>
        <p:spPr>
          <a:xfrm>
            <a:off x="2950662" y="3070612"/>
            <a:ext cx="3828653" cy="1002624"/>
          </a:xfrm>
          <a:prstGeom prst="chevron">
            <a:avLst/>
          </a:prstGeom>
          <a:solidFill>
            <a:srgbClr val="CFEAE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Wingdings" charset="2"/>
              <a:buChar char="ü"/>
            </a:pPr>
            <a:r>
              <a:rPr lang="en-GB" sz="1150">
                <a:solidFill>
                  <a:schemeClr val="tx1"/>
                </a:solidFill>
                <a:latin typeface="Comic Sans MS" panose="030F0702030302020204" pitchFamily="66" charset="0"/>
              </a:rPr>
              <a:t>Use materials from around your home to build a pyramid.</a:t>
            </a:r>
          </a:p>
          <a:p>
            <a:pPr marL="171450" indent="-171450">
              <a:buFont typeface="Wingdings" charset="2"/>
              <a:buChar char="ü"/>
            </a:pPr>
            <a:r>
              <a:rPr lang="en-GB" sz="1150">
                <a:solidFill>
                  <a:schemeClr val="tx1"/>
                </a:solidFill>
                <a:latin typeface="Comic Sans MS" panose="030F0702030302020204" pitchFamily="66" charset="0"/>
              </a:rPr>
              <a:t>Research the daily life of an Egyptian.</a:t>
            </a:r>
          </a:p>
          <a:p>
            <a:pPr marL="171450" indent="-171450">
              <a:buFont typeface="Wingdings" charset="2"/>
              <a:buChar char="ü"/>
            </a:pPr>
            <a:r>
              <a:rPr lang="en-GB" sz="1150">
                <a:solidFill>
                  <a:schemeClr val="tx1"/>
                </a:solidFill>
                <a:latin typeface="Comic Sans MS" panose="030F0702030302020204" pitchFamily="66" charset="0"/>
              </a:rPr>
              <a:t>Can you find out what Egyptians ate?</a:t>
            </a:r>
          </a:p>
        </p:txBody>
      </p:sp>
      <p:sp>
        <p:nvSpPr>
          <p:cNvPr id="65" name="Speech Bubble: Oval 64">
            <a:extLst>
              <a:ext uri="{FF2B5EF4-FFF2-40B4-BE49-F238E27FC236}">
                <a16:creationId xmlns:a16="http://schemas.microsoft.com/office/drawing/2014/main" id="{43CEE0A8-86D4-461B-8946-C1C0AC092E3B}"/>
              </a:ext>
            </a:extLst>
          </p:cNvPr>
          <p:cNvSpPr/>
          <p:nvPr/>
        </p:nvSpPr>
        <p:spPr>
          <a:xfrm>
            <a:off x="2462965" y="7108633"/>
            <a:ext cx="2072752" cy="802592"/>
          </a:xfrm>
          <a:prstGeom prst="wedgeEllipseCallout">
            <a:avLst>
              <a:gd name="adj1" fmla="val 5202"/>
              <a:gd name="adj2" fmla="val -71950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200" dirty="0">
                <a:solidFill>
                  <a:schemeClr val="tx1"/>
                </a:solidFill>
                <a:ea typeface="Calibri"/>
                <a:cs typeface="Calibri"/>
              </a:rPr>
              <a:t>How is Seth curious?</a:t>
            </a:r>
          </a:p>
        </p:txBody>
      </p:sp>
      <p:sp>
        <p:nvSpPr>
          <p:cNvPr id="66" name="Speech Bubble: Oval 65">
            <a:extLst>
              <a:ext uri="{FF2B5EF4-FFF2-40B4-BE49-F238E27FC236}">
                <a16:creationId xmlns:a16="http://schemas.microsoft.com/office/drawing/2014/main" id="{6E9C8347-1E7B-4B0C-96EF-B4312D143E98}"/>
              </a:ext>
            </a:extLst>
          </p:cNvPr>
          <p:cNvSpPr/>
          <p:nvPr/>
        </p:nvSpPr>
        <p:spPr>
          <a:xfrm>
            <a:off x="4706563" y="7092146"/>
            <a:ext cx="2072752" cy="802592"/>
          </a:xfrm>
          <a:prstGeom prst="wedgeEllipseCallout">
            <a:avLst>
              <a:gd name="adj1" fmla="val -38213"/>
              <a:gd name="adj2" fmla="val -79183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>
                <a:solidFill>
                  <a:schemeClr val="tx1"/>
                </a:solidFill>
              </a:rPr>
              <a:t>How do some of the characters show greed?</a:t>
            </a:r>
          </a:p>
        </p:txBody>
      </p:sp>
      <p:sp>
        <p:nvSpPr>
          <p:cNvPr id="67" name="Arrow: Pentagon 66">
            <a:extLst>
              <a:ext uri="{FF2B5EF4-FFF2-40B4-BE49-F238E27FC236}">
                <a16:creationId xmlns:a16="http://schemas.microsoft.com/office/drawing/2014/main" id="{A2764325-5DF2-4FF4-9A15-DD704326121A}"/>
              </a:ext>
            </a:extLst>
          </p:cNvPr>
          <p:cNvSpPr/>
          <p:nvPr/>
        </p:nvSpPr>
        <p:spPr>
          <a:xfrm>
            <a:off x="118908" y="4137530"/>
            <a:ext cx="3160277" cy="951186"/>
          </a:xfrm>
          <a:prstGeom prst="homePlate">
            <a:avLst/>
          </a:prstGeom>
          <a:solidFill>
            <a:srgbClr val="CFEAE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>
                <a:solidFill>
                  <a:schemeClr val="tx1"/>
                </a:solidFill>
                <a:latin typeface="Comic Sans MS" panose="030F0702030302020204" pitchFamily="66" charset="0"/>
              </a:rPr>
              <a:t>Maths</a:t>
            </a:r>
          </a:p>
          <a:p>
            <a:r>
              <a:rPr lang="en-GB" sz="1200">
                <a:solidFill>
                  <a:schemeClr val="tx1"/>
                </a:solidFill>
                <a:latin typeface="Comic Sans MS" panose="030F0702030302020204" pitchFamily="66" charset="0"/>
              </a:rPr>
              <a:t>- Place Value</a:t>
            </a:r>
          </a:p>
          <a:p>
            <a:r>
              <a:rPr lang="en-GB" sz="1200">
                <a:solidFill>
                  <a:schemeClr val="tx1"/>
                </a:solidFill>
                <a:latin typeface="Comic Sans MS" panose="030F0702030302020204" pitchFamily="66" charset="0"/>
              </a:rPr>
              <a:t>- Addition and subtraction</a:t>
            </a:r>
          </a:p>
          <a:p>
            <a:r>
              <a:rPr lang="en-GB" sz="1200">
                <a:solidFill>
                  <a:schemeClr val="tx1"/>
                </a:solidFill>
                <a:latin typeface="Comic Sans MS" panose="030F0702030302020204" pitchFamily="66" charset="0"/>
              </a:rPr>
              <a:t>- Column Method</a:t>
            </a:r>
          </a:p>
          <a:p>
            <a:pPr algn="ctr"/>
            <a:endParaRPr lang="en-GB" sz="120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68" name="Arrow: Chevron 67">
            <a:extLst>
              <a:ext uri="{FF2B5EF4-FFF2-40B4-BE49-F238E27FC236}">
                <a16:creationId xmlns:a16="http://schemas.microsoft.com/office/drawing/2014/main" id="{6219F200-5F02-47BB-986F-FA9C51F34D6C}"/>
              </a:ext>
            </a:extLst>
          </p:cNvPr>
          <p:cNvSpPr/>
          <p:nvPr/>
        </p:nvSpPr>
        <p:spPr>
          <a:xfrm>
            <a:off x="2935105" y="4138722"/>
            <a:ext cx="3828653" cy="949994"/>
          </a:xfrm>
          <a:prstGeom prst="chevron">
            <a:avLst/>
          </a:prstGeom>
          <a:solidFill>
            <a:srgbClr val="CFEAE1"/>
          </a:solidFill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200">
              <a:solidFill>
                <a:schemeClr val="tx1"/>
              </a:solidFill>
              <a:latin typeface="Comic Sans MS" panose="030F0702030302020204" pitchFamily="66" charset="0"/>
              <a:hlinkClick r:id="rId11"/>
            </a:endParaRPr>
          </a:p>
          <a:p>
            <a:endParaRPr lang="en-GB" sz="1200">
              <a:solidFill>
                <a:schemeClr val="tx1"/>
              </a:solidFill>
              <a:latin typeface="Comic Sans MS" panose="030F0702030302020204" pitchFamily="66" charset="0"/>
              <a:hlinkClick r:id="rId11"/>
            </a:endParaRPr>
          </a:p>
          <a:p>
            <a:pPr marL="171450" indent="-171450">
              <a:buFont typeface="Wingdings" charset="2"/>
              <a:buChar char="ü"/>
            </a:pPr>
            <a:r>
              <a:rPr lang="en-GB" sz="1200">
                <a:solidFill>
                  <a:schemeClr val="tx1"/>
                </a:solidFill>
                <a:latin typeface="Comic Sans MS" panose="030F0702030302020204" pitchFamily="66" charset="0"/>
                <a:hlinkClick r:id="rId11"/>
              </a:rPr>
              <a:t>https://whiterosemaths.com/homelearning/year-3/</a:t>
            </a:r>
            <a:r>
              <a:rPr lang="en-GB" sz="120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</a:p>
          <a:p>
            <a:pPr marL="171450" indent="-171450">
              <a:buFont typeface="Wingdings" charset="2"/>
              <a:buChar char="ü"/>
            </a:pPr>
            <a:r>
              <a:rPr lang="en-GB" sz="1200">
                <a:solidFill>
                  <a:schemeClr val="tx1"/>
                </a:solidFill>
                <a:latin typeface="Comic Sans MS" panose="030F0702030302020204" pitchFamily="66" charset="0"/>
                <a:hlinkClick r:id="rId12"/>
              </a:rPr>
              <a:t>https://ncetm.org.uk/resources/42465</a:t>
            </a:r>
            <a:r>
              <a:rPr lang="en-GB" sz="1200">
                <a:solidFill>
                  <a:schemeClr val="tx1"/>
                </a:solidFill>
                <a:latin typeface="Comic Sans MS" panose="030F0702030302020204" pitchFamily="66" charset="0"/>
              </a:rPr>
              <a:t> </a:t>
            </a:r>
          </a:p>
          <a:p>
            <a:pPr algn="ctr"/>
            <a:endParaRPr lang="en-GB" sz="120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GB" sz="120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grpSp>
        <p:nvGrpSpPr>
          <p:cNvPr id="69" name="Group 68">
            <a:extLst>
              <a:ext uri="{FF2B5EF4-FFF2-40B4-BE49-F238E27FC236}">
                <a16:creationId xmlns:a16="http://schemas.microsoft.com/office/drawing/2014/main" id="{1108F541-0971-4627-9717-6D48E9EA16A9}"/>
              </a:ext>
            </a:extLst>
          </p:cNvPr>
          <p:cNvGrpSpPr/>
          <p:nvPr/>
        </p:nvGrpSpPr>
        <p:grpSpPr>
          <a:xfrm>
            <a:off x="3428725" y="1767376"/>
            <a:ext cx="1264380" cy="1106765"/>
            <a:chOff x="1420789" y="2032371"/>
            <a:chExt cx="1662122" cy="1433039"/>
          </a:xfrm>
          <a:solidFill>
            <a:srgbClr val="CFEAE1"/>
          </a:solidFill>
        </p:grpSpPr>
        <p:sp>
          <p:nvSpPr>
            <p:cNvPr id="70" name="Hexagon 69">
              <a:extLst>
                <a:ext uri="{FF2B5EF4-FFF2-40B4-BE49-F238E27FC236}">
                  <a16:creationId xmlns:a16="http://schemas.microsoft.com/office/drawing/2014/main" id="{F2EF600B-0BC6-4EFC-8513-542CE4017BB5}"/>
                </a:ext>
              </a:extLst>
            </p:cNvPr>
            <p:cNvSpPr/>
            <p:nvPr/>
          </p:nvSpPr>
          <p:spPr>
            <a:xfrm>
              <a:off x="1420789" y="2032371"/>
              <a:ext cx="1662122" cy="1433039"/>
            </a:xfrm>
            <a:prstGeom prst="hexagon">
              <a:avLst>
                <a:gd name="adj" fmla="val 2500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71" name="Hexagon 4">
              <a:extLst>
                <a:ext uri="{FF2B5EF4-FFF2-40B4-BE49-F238E27FC236}">
                  <a16:creationId xmlns:a16="http://schemas.microsoft.com/office/drawing/2014/main" id="{BDEF33B4-8E13-4431-BBAB-9C659DC28A4E}"/>
                </a:ext>
              </a:extLst>
            </p:cNvPr>
            <p:cNvSpPr txBox="1"/>
            <p:nvPr/>
          </p:nvSpPr>
          <p:spPr>
            <a:xfrm>
              <a:off x="1678719" y="2254752"/>
              <a:ext cx="1146262" cy="988277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49530" rIns="0" bIns="49530" numCol="1" spcCol="1270" anchor="ctr" anchorCtr="0">
              <a:noAutofit/>
            </a:bodyPr>
            <a:lstStyle/>
            <a:p>
              <a:pPr marL="0" lvl="0" indent="0" algn="ctr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200" b="1" kern="1200">
                  <a:solidFill>
                    <a:schemeClr val="tx1"/>
                  </a:solidFill>
                  <a:latin typeface="Comic Sans MS" panose="030F0702030302020204" pitchFamily="66" charset="0"/>
                </a:rPr>
                <a:t>French:</a:t>
              </a:r>
            </a:p>
            <a:p>
              <a:pPr algn="ctr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200">
                  <a:solidFill>
                    <a:schemeClr val="tx1"/>
                  </a:solidFill>
                  <a:latin typeface="Comic Sans MS"/>
                </a:rPr>
                <a:t>Greetings </a:t>
              </a:r>
            </a:p>
            <a:p>
              <a:pPr algn="ctr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200">
                  <a:solidFill>
                    <a:schemeClr val="tx1"/>
                  </a:solidFill>
                  <a:latin typeface="Comic Sans MS"/>
                </a:rPr>
                <a:t>Colours</a:t>
              </a:r>
              <a:endParaRPr lang="en-GB" sz="1200">
                <a:solidFill>
                  <a:schemeClr val="tx1"/>
                </a:solidFill>
                <a:latin typeface="Comic Sans MS" panose="030F0702030302020204" pitchFamily="66" charset="0"/>
              </a:endParaRPr>
            </a:p>
          </p:txBody>
        </p:sp>
      </p:grpSp>
      <p:grpSp>
        <p:nvGrpSpPr>
          <p:cNvPr id="85" name="Group 84">
            <a:extLst>
              <a:ext uri="{FF2B5EF4-FFF2-40B4-BE49-F238E27FC236}">
                <a16:creationId xmlns:a16="http://schemas.microsoft.com/office/drawing/2014/main" id="{B4859004-4F3E-4F64-9D12-B3CA42B4A529}"/>
              </a:ext>
            </a:extLst>
          </p:cNvPr>
          <p:cNvGrpSpPr/>
          <p:nvPr/>
        </p:nvGrpSpPr>
        <p:grpSpPr>
          <a:xfrm>
            <a:off x="4479801" y="1213994"/>
            <a:ext cx="1264380" cy="1106765"/>
            <a:chOff x="1420789" y="2032371"/>
            <a:chExt cx="1662122" cy="1433039"/>
          </a:xfrm>
          <a:solidFill>
            <a:srgbClr val="CFEAE1"/>
          </a:solidFill>
        </p:grpSpPr>
        <p:sp>
          <p:nvSpPr>
            <p:cNvPr id="86" name="Hexagon 85">
              <a:extLst>
                <a:ext uri="{FF2B5EF4-FFF2-40B4-BE49-F238E27FC236}">
                  <a16:creationId xmlns:a16="http://schemas.microsoft.com/office/drawing/2014/main" id="{3AE3AEF8-DDEE-4DBF-88BE-5E653CEC9EA4}"/>
                </a:ext>
              </a:extLst>
            </p:cNvPr>
            <p:cNvSpPr/>
            <p:nvPr/>
          </p:nvSpPr>
          <p:spPr>
            <a:xfrm>
              <a:off x="1420789" y="2032371"/>
              <a:ext cx="1662122" cy="1433039"/>
            </a:xfrm>
            <a:prstGeom prst="hexagon">
              <a:avLst>
                <a:gd name="adj" fmla="val 2500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87" name="Hexagon 4">
              <a:extLst>
                <a:ext uri="{FF2B5EF4-FFF2-40B4-BE49-F238E27FC236}">
                  <a16:creationId xmlns:a16="http://schemas.microsoft.com/office/drawing/2014/main" id="{3D60EF6A-2E18-4802-879F-4D17FC102D1C}"/>
                </a:ext>
              </a:extLst>
            </p:cNvPr>
            <p:cNvSpPr txBox="1"/>
            <p:nvPr/>
          </p:nvSpPr>
          <p:spPr>
            <a:xfrm>
              <a:off x="1678719" y="2254752"/>
              <a:ext cx="1146262" cy="988277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49530" rIns="0" bIns="49530" numCol="1" spcCol="1270" anchor="ctr" anchorCtr="0">
              <a:noAutofit/>
            </a:bodyPr>
            <a:lstStyle/>
            <a:p>
              <a:pPr marL="0" lvl="0" indent="0" algn="ctr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200" b="1" kern="1200">
                  <a:solidFill>
                    <a:schemeClr val="tx1"/>
                  </a:solidFill>
                  <a:latin typeface="Comic Sans MS" panose="030F0702030302020204" pitchFamily="66" charset="0"/>
                </a:rPr>
                <a:t>RE:</a:t>
              </a:r>
            </a:p>
            <a:p>
              <a:pPr algn="ctr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200">
                  <a:solidFill>
                    <a:schemeClr val="tx1"/>
                  </a:solidFill>
                  <a:latin typeface="Comic Sans MS"/>
                  <a:ea typeface="+mn-lt"/>
                  <a:cs typeface="+mn-lt"/>
                </a:rPr>
                <a:t>Hinduism</a:t>
              </a:r>
              <a:endParaRPr lang="en-GB">
                <a:solidFill>
                  <a:schemeClr val="tx1"/>
                </a:solidFill>
                <a:latin typeface="Comic Sans MS"/>
              </a:endParaRPr>
            </a:p>
          </p:txBody>
        </p: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1941D68B-9996-4EF9-9839-F564DB32018E}"/>
              </a:ext>
            </a:extLst>
          </p:cNvPr>
          <p:cNvGrpSpPr/>
          <p:nvPr/>
        </p:nvGrpSpPr>
        <p:grpSpPr>
          <a:xfrm>
            <a:off x="5514935" y="1765984"/>
            <a:ext cx="1264380" cy="1106765"/>
            <a:chOff x="1420789" y="2032371"/>
            <a:chExt cx="1662122" cy="1433039"/>
          </a:xfrm>
          <a:solidFill>
            <a:srgbClr val="CFEAE1"/>
          </a:solidFill>
        </p:grpSpPr>
        <p:sp>
          <p:nvSpPr>
            <p:cNvPr id="89" name="Hexagon 88">
              <a:extLst>
                <a:ext uri="{FF2B5EF4-FFF2-40B4-BE49-F238E27FC236}">
                  <a16:creationId xmlns:a16="http://schemas.microsoft.com/office/drawing/2014/main" id="{F4AFF1B0-A5C7-462D-95DF-0A64FBE40488}"/>
                </a:ext>
              </a:extLst>
            </p:cNvPr>
            <p:cNvSpPr/>
            <p:nvPr/>
          </p:nvSpPr>
          <p:spPr>
            <a:xfrm>
              <a:off x="1420789" y="2032371"/>
              <a:ext cx="1662122" cy="1433039"/>
            </a:xfrm>
            <a:prstGeom prst="hexagon">
              <a:avLst>
                <a:gd name="adj" fmla="val 2500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90" name="Hexagon 4">
              <a:extLst>
                <a:ext uri="{FF2B5EF4-FFF2-40B4-BE49-F238E27FC236}">
                  <a16:creationId xmlns:a16="http://schemas.microsoft.com/office/drawing/2014/main" id="{F59A6070-2A27-4F94-911C-9B3D078D4633}"/>
                </a:ext>
              </a:extLst>
            </p:cNvPr>
            <p:cNvSpPr txBox="1"/>
            <p:nvPr/>
          </p:nvSpPr>
          <p:spPr>
            <a:xfrm>
              <a:off x="1706037" y="2254752"/>
              <a:ext cx="1264646" cy="988277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49530" rIns="0" bIns="49530" numCol="1" spcCol="1270" anchor="ctr" anchorCtr="0">
              <a:noAutofit/>
            </a:bodyPr>
            <a:lstStyle/>
            <a:p>
              <a:pPr algn="ctr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GB" sz="1200" b="1" dirty="0">
                <a:solidFill>
                  <a:schemeClr val="tx1"/>
                </a:solidFill>
                <a:latin typeface="Comic Sans MS"/>
              </a:endParaRPr>
            </a:p>
            <a:p>
              <a:pPr algn="ctr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GB" sz="1200" b="1" dirty="0">
                <a:solidFill>
                  <a:schemeClr val="tx1"/>
                </a:solidFill>
                <a:latin typeface="Comic Sans MS"/>
              </a:endParaRPr>
            </a:p>
            <a:p>
              <a:pPr marL="0" lvl="0" indent="0" algn="ctr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200" b="1" kern="1200" dirty="0">
                  <a:solidFill>
                    <a:schemeClr val="tx1"/>
                  </a:solidFill>
                  <a:latin typeface="Comic Sans MS"/>
                </a:rPr>
                <a:t>PE:</a:t>
              </a:r>
              <a:endParaRPr lang="en-GB" dirty="0">
                <a:solidFill>
                  <a:schemeClr val="tx1"/>
                </a:solidFill>
                <a:latin typeface="Comic Sans MS"/>
              </a:endParaRPr>
            </a:p>
            <a:p>
              <a:pPr algn="ctr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200" dirty="0">
                  <a:solidFill>
                    <a:schemeClr val="tx1"/>
                  </a:solidFill>
                  <a:latin typeface="Comic Sans MS"/>
                </a:rPr>
                <a:t>Gymnastics</a:t>
              </a:r>
            </a:p>
            <a:p>
              <a:pPr algn="ctr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200" dirty="0">
                  <a:solidFill>
                    <a:schemeClr val="tx1"/>
                  </a:solidFill>
                  <a:latin typeface="Comic Sans MS"/>
                </a:rPr>
                <a:t>Netball</a:t>
              </a:r>
            </a:p>
            <a:p>
              <a:pPr algn="ctr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200" dirty="0">
                  <a:solidFill>
                    <a:schemeClr val="tx1"/>
                  </a:solidFill>
                  <a:latin typeface="Comic Sans MS"/>
                </a:rPr>
                <a:t>Dodgeball</a:t>
              </a:r>
            </a:p>
            <a:p>
              <a:pPr algn="ctr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1200" dirty="0">
                  <a:solidFill>
                    <a:schemeClr val="tx1"/>
                  </a:solidFill>
                  <a:latin typeface="Comic Sans MS"/>
                </a:rPr>
                <a:t>Mindfulness</a:t>
              </a:r>
            </a:p>
            <a:p>
              <a:pPr algn="ctr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GB" sz="1200" dirty="0">
                <a:solidFill>
                  <a:schemeClr val="tx1"/>
                </a:solidFill>
                <a:latin typeface="Comic Sans MS"/>
              </a:endParaRPr>
            </a:p>
            <a:p>
              <a:pPr algn="ctr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GB" sz="1200" dirty="0">
                <a:solidFill>
                  <a:schemeClr val="tx1"/>
                </a:solidFill>
                <a:latin typeface="Comic Sans MS"/>
              </a:endParaRPr>
            </a:p>
          </p:txBody>
        </p:sp>
      </p:grpSp>
      <p:grpSp>
        <p:nvGrpSpPr>
          <p:cNvPr id="91" name="Group 90">
            <a:extLst>
              <a:ext uri="{FF2B5EF4-FFF2-40B4-BE49-F238E27FC236}">
                <a16:creationId xmlns:a16="http://schemas.microsoft.com/office/drawing/2014/main" id="{EB0C2030-117E-4224-AB8A-406CE2A13416}"/>
              </a:ext>
            </a:extLst>
          </p:cNvPr>
          <p:cNvGrpSpPr/>
          <p:nvPr/>
        </p:nvGrpSpPr>
        <p:grpSpPr>
          <a:xfrm>
            <a:off x="1349865" y="1765985"/>
            <a:ext cx="1264380" cy="1106765"/>
            <a:chOff x="1420789" y="2032371"/>
            <a:chExt cx="1662122" cy="1433039"/>
          </a:xfrm>
          <a:solidFill>
            <a:srgbClr val="CFEAE1"/>
          </a:solidFill>
        </p:grpSpPr>
        <p:sp>
          <p:nvSpPr>
            <p:cNvPr id="92" name="Hexagon 91">
              <a:extLst>
                <a:ext uri="{FF2B5EF4-FFF2-40B4-BE49-F238E27FC236}">
                  <a16:creationId xmlns:a16="http://schemas.microsoft.com/office/drawing/2014/main" id="{CDB02C44-1D4A-40FC-BB59-65DB9ACC9F40}"/>
                </a:ext>
              </a:extLst>
            </p:cNvPr>
            <p:cNvSpPr/>
            <p:nvPr/>
          </p:nvSpPr>
          <p:spPr>
            <a:xfrm>
              <a:off x="1420789" y="2032371"/>
              <a:ext cx="1662122" cy="1433039"/>
            </a:xfrm>
            <a:prstGeom prst="hexagon">
              <a:avLst>
                <a:gd name="adj" fmla="val 2500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93" name="Hexagon 4">
              <a:extLst>
                <a:ext uri="{FF2B5EF4-FFF2-40B4-BE49-F238E27FC236}">
                  <a16:creationId xmlns:a16="http://schemas.microsoft.com/office/drawing/2014/main" id="{F1578C33-E67C-4701-A233-2667EFF064DB}"/>
                </a:ext>
              </a:extLst>
            </p:cNvPr>
            <p:cNvSpPr txBox="1"/>
            <p:nvPr/>
          </p:nvSpPr>
          <p:spPr>
            <a:xfrm>
              <a:off x="1699676" y="2254752"/>
              <a:ext cx="1135783" cy="988277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49530" rIns="0" bIns="49530" numCol="1" spcCol="1270" anchor="ctr" anchorCtr="0">
              <a:noAutofit/>
            </a:bodyPr>
            <a:lstStyle/>
            <a:p>
              <a:pPr marL="0" lvl="0" indent="0" algn="ctr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200" b="1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Geography: </a:t>
              </a:r>
              <a:r>
                <a:rPr lang="en-GB" sz="12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Africa</a:t>
              </a:r>
            </a:p>
            <a:p>
              <a:pPr marL="0" lvl="0" indent="0" algn="ctr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Climate Zone</a:t>
              </a:r>
              <a:r>
                <a:rPr lang="en-GB" sz="1200" kern="1200" dirty="0">
                  <a:solidFill>
                    <a:schemeClr val="tx1"/>
                  </a:solidFill>
                  <a:latin typeface="Comic Sans MS" panose="030F0702030302020204" pitchFamily="66" charset="0"/>
                </a:rPr>
                <a:t>s</a:t>
              </a:r>
            </a:p>
          </p:txBody>
        </p: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83AF3CC5-E4D7-4B12-B154-8756CB979EAE}"/>
              </a:ext>
            </a:extLst>
          </p:cNvPr>
          <p:cNvGrpSpPr/>
          <p:nvPr/>
        </p:nvGrpSpPr>
        <p:grpSpPr>
          <a:xfrm>
            <a:off x="306760" y="1212590"/>
            <a:ext cx="1264380" cy="1106765"/>
            <a:chOff x="1420789" y="2032371"/>
            <a:chExt cx="1662122" cy="1433039"/>
          </a:xfrm>
          <a:solidFill>
            <a:srgbClr val="CFEAE1"/>
          </a:solidFill>
        </p:grpSpPr>
        <p:sp>
          <p:nvSpPr>
            <p:cNvPr id="95" name="Hexagon 94">
              <a:extLst>
                <a:ext uri="{FF2B5EF4-FFF2-40B4-BE49-F238E27FC236}">
                  <a16:creationId xmlns:a16="http://schemas.microsoft.com/office/drawing/2014/main" id="{6709F04C-52F2-4EF4-889E-F82CBF86ABF6}"/>
                </a:ext>
              </a:extLst>
            </p:cNvPr>
            <p:cNvSpPr/>
            <p:nvPr/>
          </p:nvSpPr>
          <p:spPr>
            <a:xfrm>
              <a:off x="1420789" y="2032371"/>
              <a:ext cx="1662122" cy="1433039"/>
            </a:xfrm>
            <a:prstGeom prst="hexagon">
              <a:avLst>
                <a:gd name="adj" fmla="val 25000"/>
                <a:gd name="vf" fmla="val 115470"/>
              </a:avLst>
            </a:prstGeom>
            <a:grpFill/>
            <a:ln>
              <a:noFill/>
            </a:ln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96" name="Hexagon 4">
              <a:extLst>
                <a:ext uri="{FF2B5EF4-FFF2-40B4-BE49-F238E27FC236}">
                  <a16:creationId xmlns:a16="http://schemas.microsoft.com/office/drawing/2014/main" id="{F837BAD9-369B-4364-A678-94A6ADDEF431}"/>
                </a:ext>
              </a:extLst>
            </p:cNvPr>
            <p:cNvSpPr txBox="1"/>
            <p:nvPr/>
          </p:nvSpPr>
          <p:spPr>
            <a:xfrm>
              <a:off x="1678719" y="2254752"/>
              <a:ext cx="1146262" cy="988277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49530" rIns="0" bIns="49530" numCol="1" spcCol="1270" anchor="ctr" anchorCtr="0">
              <a:noAutofit/>
            </a:bodyPr>
            <a:lstStyle/>
            <a:p>
              <a:pPr marL="0" lvl="0" indent="0" algn="ctr" defTabSz="17335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200" b="1" kern="1200">
                  <a:solidFill>
                    <a:schemeClr val="tx1"/>
                  </a:solidFill>
                  <a:latin typeface="Comic Sans MS" panose="030F0702030302020204" pitchFamily="66" charset="0"/>
                </a:rPr>
                <a:t>History: </a:t>
              </a:r>
              <a:r>
                <a:rPr lang="en-GB" sz="1200" kern="1200">
                  <a:solidFill>
                    <a:schemeClr val="tx1"/>
                  </a:solidFill>
                  <a:latin typeface="Comic Sans MS" panose="030F0702030302020204" pitchFamily="66" charset="0"/>
                </a:rPr>
                <a:t>Ancient Egypt</a:t>
              </a:r>
            </a:p>
          </p:txBody>
        </p:sp>
      </p:grpSp>
      <p:sp>
        <p:nvSpPr>
          <p:cNvPr id="45" name="TextBox 44">
            <a:extLst>
              <a:ext uri="{FF2B5EF4-FFF2-40B4-BE49-F238E27FC236}">
                <a16:creationId xmlns:a16="http://schemas.microsoft.com/office/drawing/2014/main" id="{F578A029-71DB-40C3-BEB7-3DF0F26CE642}"/>
              </a:ext>
            </a:extLst>
          </p:cNvPr>
          <p:cNvSpPr txBox="1"/>
          <p:nvPr/>
        </p:nvSpPr>
        <p:spPr>
          <a:xfrm>
            <a:off x="2402146" y="175562"/>
            <a:ext cx="22738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sz="1600" b="1">
                <a:solidFill>
                  <a:srgbClr val="02765C"/>
                </a:solidFill>
                <a:latin typeface="Arial Narrow" panose="020B0606020202030204" pitchFamily="34" charset="0"/>
              </a:rPr>
              <a:t>Year 3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EF37F81-C1C1-4005-8B39-F9A126DA1692}"/>
              </a:ext>
            </a:extLst>
          </p:cNvPr>
          <p:cNvSpPr/>
          <p:nvPr/>
        </p:nvSpPr>
        <p:spPr>
          <a:xfrm>
            <a:off x="0" y="8800435"/>
            <a:ext cx="3431073" cy="951186"/>
          </a:xfrm>
          <a:prstGeom prst="rect">
            <a:avLst/>
          </a:prstGeom>
          <a:solidFill>
            <a:srgbClr val="CFEA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endParaRPr lang="en-GB" sz="1200" dirty="0">
              <a:solidFill>
                <a:schemeClr val="tx1"/>
              </a:solidFill>
            </a:endParaRPr>
          </a:p>
          <a:p>
            <a:endParaRPr lang="en-GB" sz="1200" dirty="0">
              <a:solidFill>
                <a:schemeClr val="tx1"/>
              </a:solidFill>
            </a:endParaRPr>
          </a:p>
          <a:p>
            <a:r>
              <a:rPr lang="en-GB" sz="1200" dirty="0">
                <a:solidFill>
                  <a:schemeClr val="tx1"/>
                </a:solidFill>
              </a:rPr>
              <a:t>Other information:</a:t>
            </a:r>
          </a:p>
          <a:p>
            <a:pPr marL="171450" indent="-171450">
              <a:buFontTx/>
              <a:buChar char="-"/>
            </a:pPr>
            <a:r>
              <a:rPr lang="en-GB" sz="1200" dirty="0">
                <a:solidFill>
                  <a:schemeClr val="tx1"/>
                </a:solidFill>
              </a:rPr>
              <a:t>Magical Starter: Dress up as an Egyptian 5.9.24</a:t>
            </a:r>
            <a:endParaRPr lang="en-GB" sz="1200" dirty="0">
              <a:solidFill>
                <a:schemeClr val="tx1"/>
              </a:solidFill>
              <a:ea typeface="Calibri"/>
              <a:cs typeface="Calibri"/>
            </a:endParaRPr>
          </a:p>
          <a:p>
            <a:pPr marL="171450" indent="-171450">
              <a:buChar char="-"/>
            </a:pPr>
            <a:r>
              <a:rPr lang="en-GB" sz="1200" dirty="0">
                <a:solidFill>
                  <a:schemeClr val="tx1"/>
                </a:solidFill>
                <a:ea typeface="Calibri"/>
                <a:cs typeface="Calibri"/>
              </a:rPr>
              <a:t>Curriculum evening: 18.9.24 @5.30</a:t>
            </a:r>
          </a:p>
          <a:p>
            <a:endParaRPr lang="en-GB" sz="1200" dirty="0">
              <a:solidFill>
                <a:schemeClr val="tx1"/>
              </a:solidFill>
              <a:ea typeface="Calibri"/>
              <a:cs typeface="Calibri"/>
            </a:endParaRPr>
          </a:p>
          <a:p>
            <a:endParaRPr lang="en-GB" sz="1200" dirty="0">
              <a:solidFill>
                <a:schemeClr val="tx1"/>
              </a:solidFill>
            </a:endParaRPr>
          </a:p>
          <a:p>
            <a:endParaRPr lang="en-GB" sz="1200" dirty="0">
              <a:solidFill>
                <a:schemeClr val="tx1"/>
              </a:solidFill>
              <a:ea typeface="Calibri"/>
              <a:cs typeface="Calibri"/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19765307-4159-467A-ADC5-1712EC4E4070}"/>
              </a:ext>
            </a:extLst>
          </p:cNvPr>
          <p:cNvSpPr/>
          <p:nvPr/>
        </p:nvSpPr>
        <p:spPr>
          <a:xfrm>
            <a:off x="3455259" y="8824157"/>
            <a:ext cx="3375033" cy="937332"/>
          </a:xfrm>
          <a:prstGeom prst="rect">
            <a:avLst/>
          </a:prstGeom>
          <a:solidFill>
            <a:srgbClr val="CFEAE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GB" sz="1200" dirty="0">
                <a:solidFill>
                  <a:schemeClr val="tx1"/>
                </a:solidFill>
              </a:rPr>
              <a:t>Homework:</a:t>
            </a:r>
          </a:p>
          <a:p>
            <a:r>
              <a:rPr lang="en-GB" sz="1200" dirty="0">
                <a:solidFill>
                  <a:schemeClr val="tx1"/>
                </a:solidFill>
              </a:rPr>
              <a:t>English: Spellings and</a:t>
            </a:r>
            <a:endParaRPr lang="en-GB" sz="1200" dirty="0">
              <a:solidFill>
                <a:schemeClr val="tx1"/>
              </a:solidFill>
              <a:ea typeface="Calibri"/>
              <a:cs typeface="Calibri"/>
            </a:endParaRPr>
          </a:p>
          <a:p>
            <a:r>
              <a:rPr lang="en-GB" sz="1200" dirty="0">
                <a:solidFill>
                  <a:schemeClr val="tx1"/>
                </a:solidFill>
              </a:rPr>
              <a:t>Reading (at least 5 times per week)</a:t>
            </a:r>
            <a:endParaRPr lang="en-GB" sz="1200" dirty="0">
              <a:solidFill>
                <a:schemeClr val="tx1"/>
              </a:solidFill>
              <a:ea typeface="Calibri"/>
              <a:cs typeface="Calibri"/>
            </a:endParaRPr>
          </a:p>
          <a:p>
            <a:r>
              <a:rPr lang="en-GB" sz="1200" dirty="0">
                <a:solidFill>
                  <a:schemeClr val="tx1"/>
                </a:solidFill>
                <a:ea typeface="Calibri"/>
                <a:cs typeface="Calibri"/>
              </a:rPr>
              <a:t>Writing Task</a:t>
            </a:r>
            <a:endParaRPr lang="en-GB" sz="1200" dirty="0">
              <a:solidFill>
                <a:schemeClr val="tx1"/>
              </a:solidFill>
            </a:endParaRPr>
          </a:p>
          <a:p>
            <a:r>
              <a:rPr lang="en-GB" sz="1200" dirty="0">
                <a:solidFill>
                  <a:schemeClr val="tx1"/>
                </a:solidFill>
                <a:ea typeface="Calibri"/>
                <a:cs typeface="Calibri"/>
              </a:rPr>
              <a:t>Maths tasks</a:t>
            </a:r>
            <a:endParaRPr lang="en-GB" sz="1200" dirty="0">
              <a:solidFill>
                <a:schemeClr val="tx1"/>
              </a:solidFill>
            </a:endParaRPr>
          </a:p>
        </p:txBody>
      </p:sp>
      <p:pic>
        <p:nvPicPr>
          <p:cNvPr id="52" name="Picture 51"/>
          <p:cNvPicPr/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4028" y="5476718"/>
            <a:ext cx="865843" cy="133865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 descr="The Boy Who Stole the Pharaoh's Lunch: Seth learns some important life  lessons when he's transported back to Ancient Egypt in this absorbing  time-slip ...">
            <a:extLst>
              <a:ext uri="{FF2B5EF4-FFF2-40B4-BE49-F238E27FC236}">
                <a16:creationId xmlns:a16="http://schemas.microsoft.com/office/drawing/2014/main" id="{5B0DD057-5431-4BA5-C9D5-AC4C3A0846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5034" y="5592616"/>
            <a:ext cx="823624" cy="1253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A book cover of a child holding a bat&#10;&#10;Description automatically generated">
            <a:extLst>
              <a:ext uri="{FF2B5EF4-FFF2-40B4-BE49-F238E27FC236}">
                <a16:creationId xmlns:a16="http://schemas.microsoft.com/office/drawing/2014/main" id="{27F97AE0-CB71-9460-22A7-B8C517DF908C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33783" y="5310187"/>
            <a:ext cx="1124816" cy="1474644"/>
          </a:xfrm>
          <a:prstGeom prst="rect">
            <a:avLst/>
          </a:prstGeom>
        </p:spPr>
      </p:pic>
      <p:pic>
        <p:nvPicPr>
          <p:cNvPr id="4" name="Picture 3" descr="Egypt Magnified: With a 3x Magnifying Glass - Magnified (Hardback)">
            <a:extLst>
              <a:ext uri="{FF2B5EF4-FFF2-40B4-BE49-F238E27FC236}">
                <a16:creationId xmlns:a16="http://schemas.microsoft.com/office/drawing/2014/main" id="{46D0CB8A-916B-296F-B710-12DA3671493F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1437410" y="5374264"/>
            <a:ext cx="1080654" cy="1339562"/>
          </a:xfrm>
          <a:prstGeom prst="rect">
            <a:avLst/>
          </a:prstGeom>
        </p:spPr>
      </p:pic>
      <p:pic>
        <p:nvPicPr>
          <p:cNvPr id="5" name="Picture 4" descr="A book cover of a child&#10;&#10;Description automatically generated">
            <a:extLst>
              <a:ext uri="{FF2B5EF4-FFF2-40B4-BE49-F238E27FC236}">
                <a16:creationId xmlns:a16="http://schemas.microsoft.com/office/drawing/2014/main" id="{A3760025-C412-5282-87E0-019DDF5F7BB4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4362883" y="5342226"/>
            <a:ext cx="965489" cy="1465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85833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56FFFB91D304642AC6F2B52AC63D0DB" ma:contentTypeVersion="18" ma:contentTypeDescription="Create a new document." ma:contentTypeScope="" ma:versionID="90b20524ea09c544a74c618ea17dfe60">
  <xsd:schema xmlns:xsd="http://www.w3.org/2001/XMLSchema" xmlns:xs="http://www.w3.org/2001/XMLSchema" xmlns:p="http://schemas.microsoft.com/office/2006/metadata/properties" xmlns:ns2="9d7a5d9d-7bd7-4164-902f-7672ce3cf383" xmlns:ns3="7dbd8056-47aa-47eb-abcb-42290cb99a81" targetNamespace="http://schemas.microsoft.com/office/2006/metadata/properties" ma:root="true" ma:fieldsID="fe0da3526d05afcde38f31674fca26eb" ns2:_="" ns3:_="">
    <xsd:import namespace="9d7a5d9d-7bd7-4164-902f-7672ce3cf383"/>
    <xsd:import namespace="7dbd8056-47aa-47eb-abcb-42290cb99a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7a5d9d-7bd7-4164-902f-7672ce3cf38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f05d3ca9-34b9-4998-9a20-aed4db4a722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bd8056-47aa-47eb-abcb-42290cb99a81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787cb2e1-7dc8-4d68-9029-6b9e99082466}" ma:internalName="TaxCatchAll" ma:showField="CatchAllData" ma:web="7dbd8056-47aa-47eb-abcb-42290cb99a8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9d7a5d9d-7bd7-4164-902f-7672ce3cf383">
      <Terms xmlns="http://schemas.microsoft.com/office/infopath/2007/PartnerControls"/>
    </lcf76f155ced4ddcb4097134ff3c332f>
    <TaxCatchAll xmlns="7dbd8056-47aa-47eb-abcb-42290cb99a81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20860CC-0ABB-4855-9597-AB17C32F544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d7a5d9d-7bd7-4164-902f-7672ce3cf383"/>
    <ds:schemaRef ds:uri="7dbd8056-47aa-47eb-abcb-42290cb99a8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1429D3F-B6D0-4703-9689-0CE15CEF2049}">
  <ds:schemaRefs>
    <ds:schemaRef ds:uri="7dbd8056-47aa-47eb-abcb-42290cb99a81"/>
    <ds:schemaRef ds:uri="9c74554c-ddf4-43f0-97eb-43cf1f63474d"/>
    <ds:schemaRef ds:uri="9d7a5d9d-7bd7-4164-902f-7672ce3cf383"/>
    <ds:schemaRef ds:uri="e212ac7e-3e15-4de6-b786-c2235e456bda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6D2728B-3AC5-4874-9DC8-97F538A1C25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</TotalTime>
  <Words>175</Words>
  <Application>Microsoft Office PowerPoint</Application>
  <PresentationFormat>A4 Paper (210x297 mm)</PresentationFormat>
  <Paragraphs>49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Denise Pipe</dc:creator>
  <cp:lastModifiedBy>Emma Everington</cp:lastModifiedBy>
  <cp:revision>76</cp:revision>
  <dcterms:created xsi:type="dcterms:W3CDTF">2020-04-17T10:06:09Z</dcterms:created>
  <dcterms:modified xsi:type="dcterms:W3CDTF">2024-09-03T15:42:33Z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0x010100156FFFB91D304642AC6F2B52AC63D0DB</vt:lpwstr>
  </property>
  <property fmtid="{D5CDD505-2E9C-101B-9397-08002B2CF9AE}" pid="3" name="MediaServiceImageTags">
    <vt:lpwstr/>
  </property>
</Properties>
</file>